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notesMasterIdLst>
    <p:notesMasterId r:id="rId13"/>
  </p:notesMasterIdLst>
  <p:handoutMasterIdLst>
    <p:handoutMasterId r:id="rId14"/>
  </p:handoutMasterIdLst>
  <p:sldIdLst>
    <p:sldId id="330" r:id="rId2"/>
    <p:sldId id="314" r:id="rId3"/>
    <p:sldId id="315" r:id="rId4"/>
    <p:sldId id="317" r:id="rId5"/>
    <p:sldId id="331" r:id="rId6"/>
    <p:sldId id="321" r:id="rId7"/>
    <p:sldId id="327" r:id="rId8"/>
    <p:sldId id="325" r:id="rId9"/>
    <p:sldId id="332" r:id="rId10"/>
    <p:sldId id="326" r:id="rId11"/>
    <p:sldId id="328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 Powell" initials="J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0AD46"/>
    <a:srgbClr val="5A9BD5"/>
    <a:srgbClr val="FC92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9965" autoAdjust="0"/>
  </p:normalViewPr>
  <p:slideViewPr>
    <p:cSldViewPr>
      <p:cViewPr varScale="1">
        <p:scale>
          <a:sx n="52" d="100"/>
          <a:sy n="52" d="100"/>
        </p:scale>
        <p:origin x="-1524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086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28425-772D-44EF-AD84-162278EB222A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350839-9882-4AF7-BBA8-EEF286CE3ACB}">
      <dgm:prSet phldrT="[Text]"/>
      <dgm:spPr/>
      <dgm:t>
        <a:bodyPr/>
        <a:lstStyle/>
        <a:p>
          <a:r>
            <a:rPr lang="en-US" dirty="0" smtClean="0"/>
            <a:t>Elie Ward, MSW</a:t>
          </a:r>
        </a:p>
        <a:p>
          <a:r>
            <a:rPr lang="en-US" i="1" dirty="0" smtClean="0"/>
            <a:t>Project Manager</a:t>
          </a:r>
          <a:endParaRPr lang="en-US" i="1" dirty="0"/>
        </a:p>
      </dgm:t>
    </dgm:pt>
    <dgm:pt modelId="{94BCAB40-7444-41E4-983A-178681F2073D}" type="parTrans" cxnId="{5BA02792-7294-495A-90ED-96E5329CAC07}">
      <dgm:prSet/>
      <dgm:spPr/>
      <dgm:t>
        <a:bodyPr/>
        <a:lstStyle/>
        <a:p>
          <a:endParaRPr lang="en-US"/>
        </a:p>
      </dgm:t>
    </dgm:pt>
    <dgm:pt modelId="{F9BF3984-3DE0-4CE3-84AF-6106F4A7CA1B}" type="sibTrans" cxnId="{5BA02792-7294-495A-90ED-96E5329CAC07}">
      <dgm:prSet/>
      <dgm:spPr/>
      <dgm:t>
        <a:bodyPr/>
        <a:lstStyle/>
        <a:p>
          <a:endParaRPr lang="en-US"/>
        </a:p>
      </dgm:t>
    </dgm:pt>
    <dgm:pt modelId="{72BD7F7C-6815-4754-A1CC-4BD03DD9D21D}">
      <dgm:prSet phldrT="[Text]"/>
      <dgm:spPr/>
      <dgm:t>
        <a:bodyPr/>
        <a:lstStyle/>
        <a:p>
          <a:r>
            <a:rPr lang="en-US" dirty="0" smtClean="0"/>
            <a:t>Joseph J. </a:t>
          </a:r>
          <a:r>
            <a:rPr lang="en-US" dirty="0" err="1" smtClean="0"/>
            <a:t>Abularrage</a:t>
          </a:r>
          <a:r>
            <a:rPr lang="en-US" dirty="0" smtClean="0"/>
            <a:t>, MD, MPH, </a:t>
          </a:r>
          <a:r>
            <a:rPr lang="en-US" dirty="0" err="1" smtClean="0"/>
            <a:t>M.Phil</a:t>
          </a:r>
          <a:r>
            <a:rPr lang="en-US" dirty="0" smtClean="0"/>
            <a:t>, FAAP</a:t>
          </a:r>
          <a:br>
            <a:rPr lang="en-US" dirty="0" smtClean="0"/>
          </a:br>
          <a:r>
            <a:rPr lang="en-US" i="1" dirty="0" smtClean="0"/>
            <a:t>Physician Lead</a:t>
          </a:r>
          <a:endParaRPr lang="en-US" i="1" dirty="0"/>
        </a:p>
      </dgm:t>
    </dgm:pt>
    <dgm:pt modelId="{2B6A81AA-6706-420A-8F35-1E20025345B3}" type="sibTrans" cxnId="{F4E1509A-4FDC-47BC-B710-6832815FD83E}">
      <dgm:prSet/>
      <dgm:spPr/>
      <dgm:t>
        <a:bodyPr/>
        <a:lstStyle/>
        <a:p>
          <a:endParaRPr lang="en-US"/>
        </a:p>
      </dgm:t>
    </dgm:pt>
    <dgm:pt modelId="{6C2D441B-1752-42CC-A46D-705F06CF79CC}" type="parTrans" cxnId="{F4E1509A-4FDC-47BC-B710-6832815FD83E}">
      <dgm:prSet/>
      <dgm:spPr/>
      <dgm:t>
        <a:bodyPr/>
        <a:lstStyle/>
        <a:p>
          <a:endParaRPr lang="en-US"/>
        </a:p>
      </dgm:t>
    </dgm:pt>
    <dgm:pt modelId="{78FA4D3A-DCCF-4A78-A2ED-969800FE8626}">
      <dgm:prSet phldrT="[Text]"/>
      <dgm:spPr/>
      <dgm:t>
        <a:bodyPr/>
        <a:lstStyle/>
        <a:p>
          <a:r>
            <a:rPr lang="en-US" spc="-60" baseline="0" dirty="0" smtClean="0"/>
            <a:t>Marc Lashley, MD, FAAP</a:t>
          </a:r>
        </a:p>
        <a:p>
          <a:r>
            <a:rPr lang="en-US" i="1" dirty="0" smtClean="0"/>
            <a:t>Physician Co-Lead</a:t>
          </a:r>
          <a:endParaRPr lang="en-US" i="1" dirty="0"/>
        </a:p>
      </dgm:t>
    </dgm:pt>
    <dgm:pt modelId="{5DDF338E-0ADC-47D8-8BF3-921276ACAC5D}" type="parTrans" cxnId="{B23F97D4-7FA6-43D2-89F8-C77A5062ECF5}">
      <dgm:prSet/>
      <dgm:spPr/>
      <dgm:t>
        <a:bodyPr/>
        <a:lstStyle/>
        <a:p>
          <a:endParaRPr lang="en-US"/>
        </a:p>
      </dgm:t>
    </dgm:pt>
    <dgm:pt modelId="{D84600BA-4D25-49E8-A3F0-A18F25DD627C}" type="sibTrans" cxnId="{B23F97D4-7FA6-43D2-89F8-C77A5062ECF5}">
      <dgm:prSet/>
      <dgm:spPr/>
      <dgm:t>
        <a:bodyPr/>
        <a:lstStyle/>
        <a:p>
          <a:endParaRPr lang="en-US"/>
        </a:p>
      </dgm:t>
    </dgm:pt>
    <dgm:pt modelId="{4089F3B3-1E0F-4524-BED0-5F4ED6E98FD0}">
      <dgm:prSet phldrT="[Text]"/>
      <dgm:spPr/>
      <dgm:t>
        <a:bodyPr/>
        <a:lstStyle/>
        <a:p>
          <a:r>
            <a:rPr lang="en-US" dirty="0" smtClean="0"/>
            <a:t>Jack Levine, MD, FAAP</a:t>
          </a:r>
        </a:p>
        <a:p>
          <a:r>
            <a:rPr lang="en-US" i="1" dirty="0" smtClean="0"/>
            <a:t>ADHD Expert</a:t>
          </a:r>
          <a:endParaRPr lang="en-US" i="1" dirty="0"/>
        </a:p>
      </dgm:t>
    </dgm:pt>
    <dgm:pt modelId="{0A34DC70-F0EE-4123-987B-F284A4001055}" type="parTrans" cxnId="{56DB1828-4218-4A03-B14F-27FBA065E1AF}">
      <dgm:prSet/>
      <dgm:spPr/>
      <dgm:t>
        <a:bodyPr/>
        <a:lstStyle/>
        <a:p>
          <a:endParaRPr lang="en-US"/>
        </a:p>
      </dgm:t>
    </dgm:pt>
    <dgm:pt modelId="{5552B8AA-6160-495C-A1F1-35C7C10D50F3}" type="sibTrans" cxnId="{56DB1828-4218-4A03-B14F-27FBA065E1AF}">
      <dgm:prSet/>
      <dgm:spPr/>
      <dgm:t>
        <a:bodyPr/>
        <a:lstStyle/>
        <a:p>
          <a:endParaRPr lang="en-US"/>
        </a:p>
      </dgm:t>
    </dgm:pt>
    <dgm:pt modelId="{BBC26761-42B1-433B-969D-41AB23296612}" type="pres">
      <dgm:prSet presAssocID="{99A28425-772D-44EF-AD84-162278EB22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28891F-B96B-421B-BE50-D666984869BC}" type="pres">
      <dgm:prSet presAssocID="{72BD7F7C-6815-4754-A1CC-4BD03DD9D21D}" presName="composite" presStyleCnt="0"/>
      <dgm:spPr/>
    </dgm:pt>
    <dgm:pt modelId="{1F0A58D6-CE91-4EB4-9676-F7640AA6C5D3}" type="pres">
      <dgm:prSet presAssocID="{72BD7F7C-6815-4754-A1CC-4BD03DD9D21D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0BBB9-64B6-421C-AC4D-9731084AA7A0}" type="pres">
      <dgm:prSet presAssocID="{72BD7F7C-6815-4754-A1CC-4BD03DD9D21D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3E5895F1-2101-45A5-9175-7D269BE6CCA1}" type="pres">
      <dgm:prSet presAssocID="{2B6A81AA-6706-420A-8F35-1E20025345B3}" presName="sibTrans" presStyleCnt="0"/>
      <dgm:spPr/>
    </dgm:pt>
    <dgm:pt modelId="{97F82E69-75F8-4726-8FA7-80EC091FDEA6}" type="pres">
      <dgm:prSet presAssocID="{78FA4D3A-DCCF-4A78-A2ED-969800FE8626}" presName="composite" presStyleCnt="0"/>
      <dgm:spPr/>
    </dgm:pt>
    <dgm:pt modelId="{90C9AAE6-1C45-4B73-922A-C670F61BDC6D}" type="pres">
      <dgm:prSet presAssocID="{78FA4D3A-DCCF-4A78-A2ED-969800FE8626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3F1E7-7558-4A03-8C5A-7C6EE20023BF}" type="pres">
      <dgm:prSet presAssocID="{78FA4D3A-DCCF-4A78-A2ED-969800FE8626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F8849B9E-D357-430D-B302-0959B7A58589}" type="pres">
      <dgm:prSet presAssocID="{D84600BA-4D25-49E8-A3F0-A18F25DD627C}" presName="sibTrans" presStyleCnt="0"/>
      <dgm:spPr/>
    </dgm:pt>
    <dgm:pt modelId="{819218E3-1B46-43E0-9FFD-D49AD1E2764B}" type="pres">
      <dgm:prSet presAssocID="{4089F3B3-1E0F-4524-BED0-5F4ED6E98FD0}" presName="composite" presStyleCnt="0"/>
      <dgm:spPr/>
    </dgm:pt>
    <dgm:pt modelId="{0BE0E214-1434-4A72-B11D-D9E89CD3DC49}" type="pres">
      <dgm:prSet presAssocID="{4089F3B3-1E0F-4524-BED0-5F4ED6E98FD0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519C2-037E-4432-AF90-41AE38F9112E}" type="pres">
      <dgm:prSet presAssocID="{4089F3B3-1E0F-4524-BED0-5F4ED6E98FD0}" presName="rect2" presStyleLbl="fgImgPlace1" presStyleIdx="2" presStyleCnt="4" custScaleX="9657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2629CE41-D63A-48E6-BA52-D681D5572D76}" type="pres">
      <dgm:prSet presAssocID="{5552B8AA-6160-495C-A1F1-35C7C10D50F3}" presName="sibTrans" presStyleCnt="0"/>
      <dgm:spPr/>
    </dgm:pt>
    <dgm:pt modelId="{E11CE32F-D71C-4BC4-9CD8-FD1A2CF47EB9}" type="pres">
      <dgm:prSet presAssocID="{82350839-9882-4AF7-BBA8-EEF286CE3ACB}" presName="composite" presStyleCnt="0"/>
      <dgm:spPr/>
    </dgm:pt>
    <dgm:pt modelId="{86C60F17-E9DD-45BC-98ED-6007BAC2C3DB}" type="pres">
      <dgm:prSet presAssocID="{82350839-9882-4AF7-BBA8-EEF286CE3ACB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6A8E2-7ADF-4167-83D3-1111C554B298}" type="pres">
      <dgm:prSet presAssocID="{82350839-9882-4AF7-BBA8-EEF286CE3ACB}" presName="rect2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</dgm:ptLst>
  <dgm:cxnLst>
    <dgm:cxn modelId="{B23F97D4-7FA6-43D2-89F8-C77A5062ECF5}" srcId="{99A28425-772D-44EF-AD84-162278EB222A}" destId="{78FA4D3A-DCCF-4A78-A2ED-969800FE8626}" srcOrd="1" destOrd="0" parTransId="{5DDF338E-0ADC-47D8-8BF3-921276ACAC5D}" sibTransId="{D84600BA-4D25-49E8-A3F0-A18F25DD627C}"/>
    <dgm:cxn modelId="{F4E1509A-4FDC-47BC-B710-6832815FD83E}" srcId="{99A28425-772D-44EF-AD84-162278EB222A}" destId="{72BD7F7C-6815-4754-A1CC-4BD03DD9D21D}" srcOrd="0" destOrd="0" parTransId="{6C2D441B-1752-42CC-A46D-705F06CF79CC}" sibTransId="{2B6A81AA-6706-420A-8F35-1E20025345B3}"/>
    <dgm:cxn modelId="{CDA50D47-A18F-4F08-9A24-B64C59791951}" type="presOf" srcId="{82350839-9882-4AF7-BBA8-EEF286CE3ACB}" destId="{86C60F17-E9DD-45BC-98ED-6007BAC2C3DB}" srcOrd="0" destOrd="0" presId="urn:microsoft.com/office/officeart/2008/layout/PictureStrips"/>
    <dgm:cxn modelId="{B8658976-AB92-44EB-B3B7-8BC84490E886}" type="presOf" srcId="{72BD7F7C-6815-4754-A1CC-4BD03DD9D21D}" destId="{1F0A58D6-CE91-4EB4-9676-F7640AA6C5D3}" srcOrd="0" destOrd="0" presId="urn:microsoft.com/office/officeart/2008/layout/PictureStrips"/>
    <dgm:cxn modelId="{56DB1828-4218-4A03-B14F-27FBA065E1AF}" srcId="{99A28425-772D-44EF-AD84-162278EB222A}" destId="{4089F3B3-1E0F-4524-BED0-5F4ED6E98FD0}" srcOrd="2" destOrd="0" parTransId="{0A34DC70-F0EE-4123-987B-F284A4001055}" sibTransId="{5552B8AA-6160-495C-A1F1-35C7C10D50F3}"/>
    <dgm:cxn modelId="{4E30431D-FBF4-48F8-8B8B-D2C29FAEF214}" type="presOf" srcId="{78FA4D3A-DCCF-4A78-A2ED-969800FE8626}" destId="{90C9AAE6-1C45-4B73-922A-C670F61BDC6D}" srcOrd="0" destOrd="0" presId="urn:microsoft.com/office/officeart/2008/layout/PictureStrips"/>
    <dgm:cxn modelId="{9B5E96D9-A90D-4D7E-AAFA-A4704C84385E}" type="presOf" srcId="{4089F3B3-1E0F-4524-BED0-5F4ED6E98FD0}" destId="{0BE0E214-1434-4A72-B11D-D9E89CD3DC49}" srcOrd="0" destOrd="0" presId="urn:microsoft.com/office/officeart/2008/layout/PictureStrips"/>
    <dgm:cxn modelId="{253861CC-F86A-464C-846B-020B5999AD4B}" type="presOf" srcId="{99A28425-772D-44EF-AD84-162278EB222A}" destId="{BBC26761-42B1-433B-969D-41AB23296612}" srcOrd="0" destOrd="0" presId="urn:microsoft.com/office/officeart/2008/layout/PictureStrips"/>
    <dgm:cxn modelId="{5BA02792-7294-495A-90ED-96E5329CAC07}" srcId="{99A28425-772D-44EF-AD84-162278EB222A}" destId="{82350839-9882-4AF7-BBA8-EEF286CE3ACB}" srcOrd="3" destOrd="0" parTransId="{94BCAB40-7444-41E4-983A-178681F2073D}" sibTransId="{F9BF3984-3DE0-4CE3-84AF-6106F4A7CA1B}"/>
    <dgm:cxn modelId="{7451C6EE-99A3-4246-95D4-AB7ADCBBE5BC}" type="presParOf" srcId="{BBC26761-42B1-433B-969D-41AB23296612}" destId="{3A28891F-B96B-421B-BE50-D666984869BC}" srcOrd="0" destOrd="0" presId="urn:microsoft.com/office/officeart/2008/layout/PictureStrips"/>
    <dgm:cxn modelId="{50F63813-A872-4056-ACCA-9360C653C59F}" type="presParOf" srcId="{3A28891F-B96B-421B-BE50-D666984869BC}" destId="{1F0A58D6-CE91-4EB4-9676-F7640AA6C5D3}" srcOrd="0" destOrd="0" presId="urn:microsoft.com/office/officeart/2008/layout/PictureStrips"/>
    <dgm:cxn modelId="{C2A979D9-6043-487C-8CE7-728B91583244}" type="presParOf" srcId="{3A28891F-B96B-421B-BE50-D666984869BC}" destId="{D3B0BBB9-64B6-421C-AC4D-9731084AA7A0}" srcOrd="1" destOrd="0" presId="urn:microsoft.com/office/officeart/2008/layout/PictureStrips"/>
    <dgm:cxn modelId="{DCD2C447-012A-43E5-9EE0-312EA095B757}" type="presParOf" srcId="{BBC26761-42B1-433B-969D-41AB23296612}" destId="{3E5895F1-2101-45A5-9175-7D269BE6CCA1}" srcOrd="1" destOrd="0" presId="urn:microsoft.com/office/officeart/2008/layout/PictureStrips"/>
    <dgm:cxn modelId="{A73AEEF8-79FE-4BDF-BEBA-A9951A13ADD7}" type="presParOf" srcId="{BBC26761-42B1-433B-969D-41AB23296612}" destId="{97F82E69-75F8-4726-8FA7-80EC091FDEA6}" srcOrd="2" destOrd="0" presId="urn:microsoft.com/office/officeart/2008/layout/PictureStrips"/>
    <dgm:cxn modelId="{FB6CCB50-3AA4-4724-929C-1FC1D1BF6D4A}" type="presParOf" srcId="{97F82E69-75F8-4726-8FA7-80EC091FDEA6}" destId="{90C9AAE6-1C45-4B73-922A-C670F61BDC6D}" srcOrd="0" destOrd="0" presId="urn:microsoft.com/office/officeart/2008/layout/PictureStrips"/>
    <dgm:cxn modelId="{149813FA-FFDB-4D35-8C23-69E888A101C4}" type="presParOf" srcId="{97F82E69-75F8-4726-8FA7-80EC091FDEA6}" destId="{53A3F1E7-7558-4A03-8C5A-7C6EE20023BF}" srcOrd="1" destOrd="0" presId="urn:microsoft.com/office/officeart/2008/layout/PictureStrips"/>
    <dgm:cxn modelId="{03C3A460-C9C2-4C85-B7C8-E82780783236}" type="presParOf" srcId="{BBC26761-42B1-433B-969D-41AB23296612}" destId="{F8849B9E-D357-430D-B302-0959B7A58589}" srcOrd="3" destOrd="0" presId="urn:microsoft.com/office/officeart/2008/layout/PictureStrips"/>
    <dgm:cxn modelId="{F3BFA039-2094-4547-8B10-E78EB753AC82}" type="presParOf" srcId="{BBC26761-42B1-433B-969D-41AB23296612}" destId="{819218E3-1B46-43E0-9FFD-D49AD1E2764B}" srcOrd="4" destOrd="0" presId="urn:microsoft.com/office/officeart/2008/layout/PictureStrips"/>
    <dgm:cxn modelId="{2D091705-5FA2-4ACD-838A-202E3A497841}" type="presParOf" srcId="{819218E3-1B46-43E0-9FFD-D49AD1E2764B}" destId="{0BE0E214-1434-4A72-B11D-D9E89CD3DC49}" srcOrd="0" destOrd="0" presId="urn:microsoft.com/office/officeart/2008/layout/PictureStrips"/>
    <dgm:cxn modelId="{7119C1F8-AB70-40F0-8728-12BA6D6D88FC}" type="presParOf" srcId="{819218E3-1B46-43E0-9FFD-D49AD1E2764B}" destId="{D9B519C2-037E-4432-AF90-41AE38F9112E}" srcOrd="1" destOrd="0" presId="urn:microsoft.com/office/officeart/2008/layout/PictureStrips"/>
    <dgm:cxn modelId="{5BB6582A-07A0-48CB-966C-4823510D659D}" type="presParOf" srcId="{BBC26761-42B1-433B-969D-41AB23296612}" destId="{2629CE41-D63A-48E6-BA52-D681D5572D76}" srcOrd="5" destOrd="0" presId="urn:microsoft.com/office/officeart/2008/layout/PictureStrips"/>
    <dgm:cxn modelId="{22119019-2A0F-4DFB-9E5A-B1D99ED68001}" type="presParOf" srcId="{BBC26761-42B1-433B-969D-41AB23296612}" destId="{E11CE32F-D71C-4BC4-9CD8-FD1A2CF47EB9}" srcOrd="6" destOrd="0" presId="urn:microsoft.com/office/officeart/2008/layout/PictureStrips"/>
    <dgm:cxn modelId="{FDD6D2CF-3545-4C1E-B9A2-72C331C6853B}" type="presParOf" srcId="{E11CE32F-D71C-4BC4-9CD8-FD1A2CF47EB9}" destId="{86C60F17-E9DD-45BC-98ED-6007BAC2C3DB}" srcOrd="0" destOrd="0" presId="urn:microsoft.com/office/officeart/2008/layout/PictureStrips"/>
    <dgm:cxn modelId="{29C12BC0-7DB9-47AE-8EBA-147C23FBC5D4}" type="presParOf" srcId="{E11CE32F-D71C-4BC4-9CD8-FD1A2CF47EB9}" destId="{E7C6A8E2-7ADF-4167-83D3-1111C554B29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839D2-F2E1-41AE-A848-942EC56577C5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FF46C3A-AF89-46F9-8ABC-7BFC645EBC7B}">
      <dgm:prSet phldrT="[Text]" custT="1"/>
      <dgm:spPr/>
      <dgm:t>
        <a:bodyPr/>
        <a:lstStyle/>
        <a:p>
          <a:r>
            <a:rPr lang="en-US" sz="1200" dirty="0" smtClean="0"/>
            <a:t>Judith C. Dolins, MPH</a:t>
          </a:r>
          <a:endParaRPr lang="en-US" sz="1200" dirty="0"/>
        </a:p>
      </dgm:t>
    </dgm:pt>
    <dgm:pt modelId="{F0948E29-F088-4756-92D7-63F23B2B8CE7}" type="parTrans" cxnId="{6DA209E8-8C92-45D0-8A01-765B82573B5C}">
      <dgm:prSet/>
      <dgm:spPr/>
      <dgm:t>
        <a:bodyPr/>
        <a:lstStyle/>
        <a:p>
          <a:endParaRPr lang="en-US"/>
        </a:p>
      </dgm:t>
    </dgm:pt>
    <dgm:pt modelId="{56ED18DC-612F-4595-AA12-9FB131CC499C}" type="sibTrans" cxnId="{6DA209E8-8C92-45D0-8A01-765B82573B5C}">
      <dgm:prSet/>
      <dgm:spPr/>
      <dgm:t>
        <a:bodyPr/>
        <a:lstStyle/>
        <a:p>
          <a:endParaRPr lang="en-US"/>
        </a:p>
      </dgm:t>
    </dgm:pt>
    <dgm:pt modelId="{7E2E88CD-05A7-4B2B-9ABE-4B37F7E40363}">
      <dgm:prSet phldrT="[Text]" custT="1"/>
      <dgm:spPr>
        <a:solidFill>
          <a:srgbClr val="5A9BD5"/>
        </a:solidFill>
      </dgm:spPr>
      <dgm:t>
        <a:bodyPr/>
        <a:lstStyle/>
        <a:p>
          <a:r>
            <a:rPr lang="en-US" sz="1200" dirty="0" smtClean="0"/>
            <a:t>Principal Investigator</a:t>
          </a:r>
          <a:endParaRPr lang="en-US" sz="1200" dirty="0"/>
        </a:p>
      </dgm:t>
    </dgm:pt>
    <dgm:pt modelId="{61C97BFC-5541-4FEE-940E-7B22C7F10CF1}" type="parTrans" cxnId="{2B915AA5-1C02-4E45-88AB-B3F1D41BF81D}">
      <dgm:prSet/>
      <dgm:spPr/>
      <dgm:t>
        <a:bodyPr/>
        <a:lstStyle/>
        <a:p>
          <a:endParaRPr lang="en-US"/>
        </a:p>
      </dgm:t>
    </dgm:pt>
    <dgm:pt modelId="{B8991C4C-4C86-4D54-AF0B-42EBB174DB6A}" type="sibTrans" cxnId="{2B915AA5-1C02-4E45-88AB-B3F1D41BF81D}">
      <dgm:prSet/>
      <dgm:spPr/>
      <dgm:t>
        <a:bodyPr/>
        <a:lstStyle/>
        <a:p>
          <a:endParaRPr lang="en-US"/>
        </a:p>
      </dgm:t>
    </dgm:pt>
    <dgm:pt modelId="{D82FE7B8-2AB9-430D-A2AF-6E705641141C}">
      <dgm:prSet phldrT="[Text]" custT="1"/>
      <dgm:spPr/>
      <dgm:t>
        <a:bodyPr/>
        <a:lstStyle/>
        <a:p>
          <a:r>
            <a:rPr lang="en-US" sz="1200" dirty="0" smtClean="0"/>
            <a:t>Jeff Epstein, PhD</a:t>
          </a:r>
          <a:endParaRPr lang="en-US" sz="1200" dirty="0"/>
        </a:p>
      </dgm:t>
    </dgm:pt>
    <dgm:pt modelId="{20A144D8-CB5F-4FCD-AA5E-84510B6BD2CC}" type="parTrans" cxnId="{AD236068-6D1B-45C6-A037-4569F0139073}">
      <dgm:prSet/>
      <dgm:spPr/>
      <dgm:t>
        <a:bodyPr/>
        <a:lstStyle/>
        <a:p>
          <a:endParaRPr lang="en-US"/>
        </a:p>
      </dgm:t>
    </dgm:pt>
    <dgm:pt modelId="{CF3CA13A-D252-4F49-936A-2F91A8E42742}" type="sibTrans" cxnId="{AD236068-6D1B-45C6-A037-4569F0139073}">
      <dgm:prSet/>
      <dgm:spPr/>
      <dgm:t>
        <a:bodyPr/>
        <a:lstStyle/>
        <a:p>
          <a:endParaRPr lang="en-US"/>
        </a:p>
      </dgm:t>
    </dgm:pt>
    <dgm:pt modelId="{8A9F938A-1C6A-42DD-A1F4-312E9D4B67B4}">
      <dgm:prSet phldrT="[Text]" custT="1"/>
      <dgm:spPr>
        <a:solidFill>
          <a:srgbClr val="5A9BD5"/>
        </a:solidFill>
      </dgm:spPr>
      <dgm:t>
        <a:bodyPr/>
        <a:lstStyle/>
        <a:p>
          <a:r>
            <a:rPr lang="en-US" sz="1200" dirty="0" smtClean="0"/>
            <a:t>ADHD Content Advisor</a:t>
          </a:r>
          <a:endParaRPr lang="en-US" sz="1200" dirty="0"/>
        </a:p>
      </dgm:t>
    </dgm:pt>
    <dgm:pt modelId="{AD396F6F-6B7A-4906-A660-F015470DEB20}" type="parTrans" cxnId="{C5C313D1-59AE-4BC5-9077-79311B4B802A}">
      <dgm:prSet/>
      <dgm:spPr/>
      <dgm:t>
        <a:bodyPr/>
        <a:lstStyle/>
        <a:p>
          <a:endParaRPr lang="en-US"/>
        </a:p>
      </dgm:t>
    </dgm:pt>
    <dgm:pt modelId="{82DFC350-FAB8-4A3D-A1EE-BE18E237635A}" type="sibTrans" cxnId="{C5C313D1-59AE-4BC5-9077-79311B4B802A}">
      <dgm:prSet/>
      <dgm:spPr/>
      <dgm:t>
        <a:bodyPr/>
        <a:lstStyle/>
        <a:p>
          <a:endParaRPr lang="en-US"/>
        </a:p>
      </dgm:t>
    </dgm:pt>
    <dgm:pt modelId="{C16EBC56-3811-4818-B369-518BE1931553}">
      <dgm:prSet phldrT="[Text]" custT="1"/>
      <dgm:spPr/>
      <dgm:t>
        <a:bodyPr/>
        <a:lstStyle/>
        <a:p>
          <a:r>
            <a:rPr lang="en-US" sz="1050" dirty="0" smtClean="0"/>
            <a:t>Jennifer Powell, MPH, MBA</a:t>
          </a:r>
          <a:endParaRPr lang="en-US" sz="1050" dirty="0"/>
        </a:p>
      </dgm:t>
    </dgm:pt>
    <dgm:pt modelId="{CE2F142C-A58B-47B3-8724-2FD06D8D008A}" type="parTrans" cxnId="{454AB867-581C-416B-A054-B7C39191BC59}">
      <dgm:prSet/>
      <dgm:spPr/>
      <dgm:t>
        <a:bodyPr/>
        <a:lstStyle/>
        <a:p>
          <a:endParaRPr lang="en-US"/>
        </a:p>
      </dgm:t>
    </dgm:pt>
    <dgm:pt modelId="{BFFC7022-B52F-4F4C-942D-A543341356FF}" type="sibTrans" cxnId="{454AB867-581C-416B-A054-B7C39191BC59}">
      <dgm:prSet/>
      <dgm:spPr/>
      <dgm:t>
        <a:bodyPr/>
        <a:lstStyle/>
        <a:p>
          <a:endParaRPr lang="en-US"/>
        </a:p>
      </dgm:t>
    </dgm:pt>
    <dgm:pt modelId="{6A561620-7153-466D-A5F2-57C7C87164B0}">
      <dgm:prSet phldrT="[Text]" custT="1"/>
      <dgm:spPr>
        <a:solidFill>
          <a:srgbClr val="5A9BD5"/>
        </a:solidFill>
      </dgm:spPr>
      <dgm:t>
        <a:bodyPr/>
        <a:lstStyle/>
        <a:p>
          <a:r>
            <a:rPr lang="en-US" sz="1200" dirty="0" smtClean="0"/>
            <a:t>Quality Improvement Consultant</a:t>
          </a:r>
          <a:endParaRPr lang="en-US" sz="1200" dirty="0"/>
        </a:p>
      </dgm:t>
    </dgm:pt>
    <dgm:pt modelId="{E637CF3E-E211-4721-816A-F5B670EC0D8C}" type="parTrans" cxnId="{BCD1BD10-DE6D-4777-A383-8AD9316920F8}">
      <dgm:prSet/>
      <dgm:spPr/>
      <dgm:t>
        <a:bodyPr/>
        <a:lstStyle/>
        <a:p>
          <a:endParaRPr lang="en-US"/>
        </a:p>
      </dgm:t>
    </dgm:pt>
    <dgm:pt modelId="{AF4EB585-CBCD-419A-A2B3-990E7DFBDC02}" type="sibTrans" cxnId="{BCD1BD10-DE6D-4777-A383-8AD9316920F8}">
      <dgm:prSet/>
      <dgm:spPr/>
      <dgm:t>
        <a:bodyPr/>
        <a:lstStyle/>
        <a:p>
          <a:endParaRPr lang="en-US"/>
        </a:p>
      </dgm:t>
    </dgm:pt>
    <dgm:pt modelId="{9142259A-CDB9-4CC2-871C-EF427D57F691}">
      <dgm:prSet phldrT="[Text]" custT="1"/>
      <dgm:spPr/>
      <dgm:t>
        <a:bodyPr/>
        <a:lstStyle/>
        <a:p>
          <a:r>
            <a:rPr lang="en-US" sz="1200" dirty="0" smtClean="0"/>
            <a:t>James Wiley, MD, FAAP</a:t>
          </a:r>
          <a:endParaRPr lang="en-US" sz="1200" dirty="0"/>
        </a:p>
      </dgm:t>
    </dgm:pt>
    <dgm:pt modelId="{C0B8346B-CFE3-4C7A-A509-5BA7367B04C4}" type="parTrans" cxnId="{4F7FDA7C-6247-4513-B91D-42081A63C71E}">
      <dgm:prSet/>
      <dgm:spPr/>
      <dgm:t>
        <a:bodyPr/>
        <a:lstStyle/>
        <a:p>
          <a:endParaRPr lang="en-US"/>
        </a:p>
      </dgm:t>
    </dgm:pt>
    <dgm:pt modelId="{5A8EE362-77AB-4B54-9108-EBE1CA4E10D9}" type="sibTrans" cxnId="{4F7FDA7C-6247-4513-B91D-42081A63C71E}">
      <dgm:prSet/>
      <dgm:spPr/>
      <dgm:t>
        <a:bodyPr/>
        <a:lstStyle/>
        <a:p>
          <a:endParaRPr lang="en-US"/>
        </a:p>
      </dgm:t>
    </dgm:pt>
    <dgm:pt modelId="{13F77C87-4837-4A7D-B621-29C309681AA3}">
      <dgm:prSet phldrT="[Text]" custT="1"/>
      <dgm:spPr>
        <a:solidFill>
          <a:srgbClr val="5A9BD5"/>
        </a:solidFill>
      </dgm:spPr>
      <dgm:t>
        <a:bodyPr/>
        <a:lstStyle/>
        <a:p>
          <a:r>
            <a:rPr lang="en-US" sz="1200" dirty="0" smtClean="0"/>
            <a:t>ADHD Content Advisor</a:t>
          </a:r>
          <a:endParaRPr lang="en-US" sz="1200" dirty="0"/>
        </a:p>
      </dgm:t>
    </dgm:pt>
    <dgm:pt modelId="{83020599-B06A-457C-97C4-3E32EB3D7D3D}" type="parTrans" cxnId="{49D566EE-6209-4D3F-B5CD-EDB78E556F15}">
      <dgm:prSet/>
      <dgm:spPr/>
      <dgm:t>
        <a:bodyPr/>
        <a:lstStyle/>
        <a:p>
          <a:endParaRPr lang="en-US"/>
        </a:p>
      </dgm:t>
    </dgm:pt>
    <dgm:pt modelId="{43BF273B-2ACF-4B1D-ACCA-8111C7D08992}" type="sibTrans" cxnId="{49D566EE-6209-4D3F-B5CD-EDB78E556F15}">
      <dgm:prSet/>
      <dgm:spPr/>
      <dgm:t>
        <a:bodyPr/>
        <a:lstStyle/>
        <a:p>
          <a:endParaRPr lang="en-US"/>
        </a:p>
      </dgm:t>
    </dgm:pt>
    <dgm:pt modelId="{75AC30C6-0586-4BA3-BE7B-5824BCE41910}">
      <dgm:prSet phldrT="[Text]" custT="1"/>
      <dgm:spPr/>
      <dgm:t>
        <a:bodyPr/>
        <a:lstStyle/>
        <a:p>
          <a:r>
            <a:rPr lang="en-US" sz="1200" dirty="0" smtClean="0"/>
            <a:t>Suzanne Emmer</a:t>
          </a:r>
          <a:endParaRPr lang="en-US" sz="1200" dirty="0"/>
        </a:p>
      </dgm:t>
    </dgm:pt>
    <dgm:pt modelId="{63513460-B3F0-4183-A5A2-47ABCD0C4171}" type="parTrans" cxnId="{B8448344-7D5E-4BBD-9C57-81292635AA83}">
      <dgm:prSet/>
      <dgm:spPr/>
      <dgm:t>
        <a:bodyPr/>
        <a:lstStyle/>
        <a:p>
          <a:endParaRPr lang="en-US"/>
        </a:p>
      </dgm:t>
    </dgm:pt>
    <dgm:pt modelId="{B7836231-4D6E-4198-A877-C3107F185FB6}" type="sibTrans" cxnId="{B8448344-7D5E-4BBD-9C57-81292635AA83}">
      <dgm:prSet/>
      <dgm:spPr/>
      <dgm:t>
        <a:bodyPr/>
        <a:lstStyle/>
        <a:p>
          <a:endParaRPr lang="en-US"/>
        </a:p>
      </dgm:t>
    </dgm:pt>
    <dgm:pt modelId="{601DD529-853D-4515-A2FA-AA9C5D148A78}">
      <dgm:prSet phldrT="[Text]" custT="1"/>
      <dgm:spPr>
        <a:solidFill>
          <a:srgbClr val="5A9BD5"/>
        </a:solidFill>
      </dgm:spPr>
      <dgm:t>
        <a:bodyPr/>
        <a:lstStyle/>
        <a:p>
          <a:r>
            <a:rPr lang="en-US" sz="1200" dirty="0" smtClean="0"/>
            <a:t>Director, Division of Chapter QI Initiatives</a:t>
          </a:r>
          <a:endParaRPr lang="en-US" sz="1200" dirty="0"/>
        </a:p>
      </dgm:t>
    </dgm:pt>
    <dgm:pt modelId="{E9ABDBD1-EA5A-4146-A060-32BE995E85DA}" type="parTrans" cxnId="{FAD7FDA7-0205-4CAD-85C1-88D2A411EFD5}">
      <dgm:prSet/>
      <dgm:spPr/>
      <dgm:t>
        <a:bodyPr/>
        <a:lstStyle/>
        <a:p>
          <a:endParaRPr lang="en-US"/>
        </a:p>
      </dgm:t>
    </dgm:pt>
    <dgm:pt modelId="{F2A740AA-0849-4BDC-B6D4-24130A3BD88E}" type="sibTrans" cxnId="{FAD7FDA7-0205-4CAD-85C1-88D2A411EFD5}">
      <dgm:prSet/>
      <dgm:spPr/>
      <dgm:t>
        <a:bodyPr/>
        <a:lstStyle/>
        <a:p>
          <a:endParaRPr lang="en-US"/>
        </a:p>
      </dgm:t>
    </dgm:pt>
    <dgm:pt modelId="{145CA9F6-85AD-4BB3-8A36-6D84BD92E1BA}">
      <dgm:prSet phldrT="[Text]" custT="1"/>
      <dgm:spPr/>
      <dgm:t>
        <a:bodyPr/>
        <a:lstStyle/>
        <a:p>
          <a:r>
            <a:rPr lang="en-US" sz="1200" dirty="0" smtClean="0"/>
            <a:t>Ed Wise</a:t>
          </a:r>
          <a:endParaRPr lang="en-US" sz="1200" dirty="0"/>
        </a:p>
      </dgm:t>
    </dgm:pt>
    <dgm:pt modelId="{DC7AF380-1E3F-48D7-84E8-F534D9608180}" type="parTrans" cxnId="{D1BBF9D4-0759-4094-B938-734A7A0EE790}">
      <dgm:prSet/>
      <dgm:spPr/>
      <dgm:t>
        <a:bodyPr/>
        <a:lstStyle/>
        <a:p>
          <a:endParaRPr lang="en-US"/>
        </a:p>
      </dgm:t>
    </dgm:pt>
    <dgm:pt modelId="{BF5D53C7-FC24-41A9-8F04-7913657B203C}" type="sibTrans" cxnId="{D1BBF9D4-0759-4094-B938-734A7A0EE790}">
      <dgm:prSet/>
      <dgm:spPr/>
      <dgm:t>
        <a:bodyPr/>
        <a:lstStyle/>
        <a:p>
          <a:endParaRPr lang="en-US"/>
        </a:p>
      </dgm:t>
    </dgm:pt>
    <dgm:pt modelId="{0757A406-C636-4069-8EBC-439612C3BC28}">
      <dgm:prSet phldrT="[Text]" custT="1"/>
      <dgm:spPr>
        <a:solidFill>
          <a:srgbClr val="5A9BD5"/>
        </a:solidFill>
      </dgm:spPr>
      <dgm:t>
        <a:bodyPr/>
        <a:lstStyle/>
        <a:p>
          <a:r>
            <a:rPr lang="en-US" sz="1200" dirty="0" smtClean="0"/>
            <a:t>Chapter Data Analyst</a:t>
          </a:r>
          <a:endParaRPr lang="en-US" sz="1200" dirty="0"/>
        </a:p>
      </dgm:t>
    </dgm:pt>
    <dgm:pt modelId="{5E04E2F6-BE21-4FB6-8C98-15F6FFA43158}" type="parTrans" cxnId="{2047A043-8B8F-4958-8EE0-CCAEE64FE662}">
      <dgm:prSet/>
      <dgm:spPr/>
      <dgm:t>
        <a:bodyPr/>
        <a:lstStyle/>
        <a:p>
          <a:endParaRPr lang="en-US"/>
        </a:p>
      </dgm:t>
    </dgm:pt>
    <dgm:pt modelId="{DF5B6669-C80D-41A6-BF7D-F1B2E73CF5B5}" type="sibTrans" cxnId="{2047A043-8B8F-4958-8EE0-CCAEE64FE662}">
      <dgm:prSet/>
      <dgm:spPr/>
      <dgm:t>
        <a:bodyPr/>
        <a:lstStyle/>
        <a:p>
          <a:endParaRPr lang="en-US"/>
        </a:p>
      </dgm:t>
    </dgm:pt>
    <dgm:pt modelId="{13EE69C0-81BE-4303-9A89-27CC0BA90A37}">
      <dgm:prSet phldrT="[Text]" custT="1"/>
      <dgm:spPr/>
      <dgm:t>
        <a:bodyPr/>
        <a:lstStyle/>
        <a:p>
          <a:r>
            <a:rPr lang="en-US" sz="1200" dirty="0" smtClean="0"/>
            <a:t>Allie Stevens, MPH, MS</a:t>
          </a:r>
          <a:endParaRPr lang="en-US" sz="1200" dirty="0"/>
        </a:p>
      </dgm:t>
    </dgm:pt>
    <dgm:pt modelId="{BC719345-AACE-42D4-9A0E-4964BDAE351D}" type="parTrans" cxnId="{B32DCB1A-3A17-461E-B613-E289F49661DA}">
      <dgm:prSet/>
      <dgm:spPr/>
      <dgm:t>
        <a:bodyPr/>
        <a:lstStyle/>
        <a:p>
          <a:endParaRPr lang="en-US"/>
        </a:p>
      </dgm:t>
    </dgm:pt>
    <dgm:pt modelId="{4480F571-BA88-482E-BB01-19ED671CC74C}" type="sibTrans" cxnId="{B32DCB1A-3A17-461E-B613-E289F49661DA}">
      <dgm:prSet/>
      <dgm:spPr/>
      <dgm:t>
        <a:bodyPr/>
        <a:lstStyle/>
        <a:p>
          <a:endParaRPr lang="en-US"/>
        </a:p>
      </dgm:t>
    </dgm:pt>
    <dgm:pt modelId="{D8DB237A-EE59-4145-BFDA-E94CFF6A529E}">
      <dgm:prSet phldrT="[Text]" custT="1"/>
      <dgm:spPr>
        <a:solidFill>
          <a:srgbClr val="5A9BD5"/>
        </a:solidFill>
      </dgm:spPr>
      <dgm:t>
        <a:bodyPr/>
        <a:lstStyle/>
        <a:p>
          <a:r>
            <a:rPr lang="en-US" sz="1100" dirty="0" smtClean="0"/>
            <a:t>Project Manager, Chapter Quality Network</a:t>
          </a:r>
          <a:endParaRPr lang="en-US" sz="1100" dirty="0"/>
        </a:p>
      </dgm:t>
    </dgm:pt>
    <dgm:pt modelId="{832783F0-1ADB-45A5-B485-FAC61ED8E310}" type="parTrans" cxnId="{938AA5B6-76F3-4D49-8AA5-8F634FED582C}">
      <dgm:prSet/>
      <dgm:spPr/>
      <dgm:t>
        <a:bodyPr/>
        <a:lstStyle/>
        <a:p>
          <a:endParaRPr lang="en-US"/>
        </a:p>
      </dgm:t>
    </dgm:pt>
    <dgm:pt modelId="{74D8BD9B-BC43-46C5-A14D-5F7490337C89}" type="sibTrans" cxnId="{938AA5B6-76F3-4D49-8AA5-8F634FED582C}">
      <dgm:prSet/>
      <dgm:spPr/>
      <dgm:t>
        <a:bodyPr/>
        <a:lstStyle/>
        <a:p>
          <a:endParaRPr lang="en-US"/>
        </a:p>
      </dgm:t>
    </dgm:pt>
    <dgm:pt modelId="{A62D0CBA-83FE-4B1D-91E2-EAD4D60B0807}">
      <dgm:prSet phldrT="[Text]" custT="1"/>
      <dgm:spPr>
        <a:noFill/>
      </dgm:spPr>
      <dgm:t>
        <a:bodyPr/>
        <a:lstStyle/>
        <a:p>
          <a:r>
            <a:rPr lang="en-US" sz="1100" dirty="0" smtClean="0"/>
            <a:t>Nicole Van Borkulo, MEd</a:t>
          </a:r>
          <a:endParaRPr lang="en-US" sz="1100" dirty="0"/>
        </a:p>
      </dgm:t>
    </dgm:pt>
    <dgm:pt modelId="{6DD49559-CB85-4741-AAEF-17C0712497AB}" type="parTrans" cxnId="{965B3718-C924-4BD8-B6B4-7A6E6E8D81AD}">
      <dgm:prSet/>
      <dgm:spPr/>
      <dgm:t>
        <a:bodyPr/>
        <a:lstStyle/>
        <a:p>
          <a:endParaRPr lang="en-US"/>
        </a:p>
      </dgm:t>
    </dgm:pt>
    <dgm:pt modelId="{79FFC12D-7041-4B3A-999E-45C9D42C79C4}" type="sibTrans" cxnId="{965B3718-C924-4BD8-B6B4-7A6E6E8D81AD}">
      <dgm:prSet/>
      <dgm:spPr/>
      <dgm:t>
        <a:bodyPr/>
        <a:lstStyle/>
        <a:p>
          <a:endParaRPr lang="en-US"/>
        </a:p>
      </dgm:t>
    </dgm:pt>
    <dgm:pt modelId="{E7E1E147-17F1-4FDB-A4FA-D5DA3DA5CBF6}">
      <dgm:prSet phldrT="[Text]" custT="1"/>
      <dgm:spPr>
        <a:solidFill>
          <a:srgbClr val="5A9BD5"/>
        </a:solidFill>
      </dgm:spPr>
      <dgm:t>
        <a:bodyPr/>
        <a:lstStyle/>
        <a:p>
          <a:r>
            <a:rPr lang="en-US" sz="1200" dirty="0" smtClean="0"/>
            <a:t>Quality Improvement Consultant</a:t>
          </a:r>
          <a:endParaRPr lang="en-US" sz="1200" dirty="0"/>
        </a:p>
      </dgm:t>
    </dgm:pt>
    <dgm:pt modelId="{F97F5761-595C-443F-8FC1-818CCD2354F7}" type="parTrans" cxnId="{B671D755-EC0E-4AF9-97EE-0B969DCB665F}">
      <dgm:prSet/>
      <dgm:spPr/>
      <dgm:t>
        <a:bodyPr/>
        <a:lstStyle/>
        <a:p>
          <a:endParaRPr lang="en-US"/>
        </a:p>
      </dgm:t>
    </dgm:pt>
    <dgm:pt modelId="{A3854721-6DC7-431F-ABF6-F35403718438}" type="sibTrans" cxnId="{B671D755-EC0E-4AF9-97EE-0B969DCB665F}">
      <dgm:prSet/>
      <dgm:spPr/>
      <dgm:t>
        <a:bodyPr/>
        <a:lstStyle/>
        <a:p>
          <a:endParaRPr lang="en-US"/>
        </a:p>
      </dgm:t>
    </dgm:pt>
    <dgm:pt modelId="{5B105CE5-2DE5-4E79-B597-97756DDB471B}" type="pres">
      <dgm:prSet presAssocID="{22D839D2-F2E1-41AE-A848-942EC56577C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6284B92C-95E7-4216-AA22-799A10AAEB7A}" type="pres">
      <dgm:prSet presAssocID="{DFF46C3A-AF89-46F9-8ABC-7BFC645EBC7B}" presName="composite" presStyleCnt="0">
        <dgm:presLayoutVars>
          <dgm:chMax val="1"/>
          <dgm:chPref val="1"/>
        </dgm:presLayoutVars>
      </dgm:prSet>
      <dgm:spPr/>
    </dgm:pt>
    <dgm:pt modelId="{A5781498-6CA0-4750-A03E-09A30C4DF14D}" type="pres">
      <dgm:prSet presAssocID="{DFF46C3A-AF89-46F9-8ABC-7BFC645EBC7B}" presName="Accent" presStyleLbl="trAlignAcc1" presStyleIdx="0" presStyleCnt="8" custLinFactNeighborX="-11318">
        <dgm:presLayoutVars>
          <dgm:chMax val="0"/>
          <dgm:chPref val="0"/>
        </dgm:presLayoutVars>
      </dgm:prSet>
      <dgm:spPr>
        <a:ln>
          <a:solidFill>
            <a:srgbClr val="70AD46"/>
          </a:solidFill>
        </a:ln>
      </dgm:spPr>
      <dgm:t>
        <a:bodyPr/>
        <a:lstStyle/>
        <a:p>
          <a:endParaRPr lang="en-US"/>
        </a:p>
      </dgm:t>
    </dgm:pt>
    <dgm:pt modelId="{11B91E3F-8AA4-41AF-B6BA-2889DDE102A6}" type="pres">
      <dgm:prSet presAssocID="{DFF46C3A-AF89-46F9-8ABC-7BFC645EBC7B}" presName="Image" presStyleLbl="alignImgPlace1" presStyleIdx="0" presStyleCnt="8" custScaleX="85599" custScaleY="98436" custLinFactNeighborX="-1256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678233F-5D39-4042-A0D4-6FA952CC2D7B}" type="pres">
      <dgm:prSet presAssocID="{DFF46C3A-AF89-46F9-8ABC-7BFC645EBC7B}" presName="ChildComposite" presStyleCnt="0"/>
      <dgm:spPr/>
    </dgm:pt>
    <dgm:pt modelId="{3214B6CA-AD78-4895-BD34-3BD85A71404D}" type="pres">
      <dgm:prSet presAssocID="{DFF46C3A-AF89-46F9-8ABC-7BFC645EBC7B}" presName="Child" presStyleLbl="node1" presStyleIdx="0" presStyleCnt="8" custLinFactNeighborX="-125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A7DF2-51FC-40BB-A3C1-FF5EF4DF4535}" type="pres">
      <dgm:prSet presAssocID="{DFF46C3A-AF89-46F9-8ABC-7BFC645EBC7B}" presName="Parent" presStyleLbl="revTx" presStyleIdx="0" presStyleCnt="8" custLinFactNeighborX="-1256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4D751-B267-4936-ABBA-A967C1E63741}" type="pres">
      <dgm:prSet presAssocID="{56ED18DC-612F-4595-AA12-9FB131CC499C}" presName="sibTrans" presStyleCnt="0"/>
      <dgm:spPr/>
    </dgm:pt>
    <dgm:pt modelId="{01BD9823-10E8-4529-AE15-4BA71D7AD2A6}" type="pres">
      <dgm:prSet presAssocID="{D82FE7B8-2AB9-430D-A2AF-6E705641141C}" presName="composite" presStyleCnt="0">
        <dgm:presLayoutVars>
          <dgm:chMax val="1"/>
          <dgm:chPref val="1"/>
        </dgm:presLayoutVars>
      </dgm:prSet>
      <dgm:spPr/>
    </dgm:pt>
    <dgm:pt modelId="{4471D0A6-B599-4473-AC3C-D1A84DCB2ED6}" type="pres">
      <dgm:prSet presAssocID="{D82FE7B8-2AB9-430D-A2AF-6E705641141C}" presName="Accent" presStyleLbl="trAlignAcc1" presStyleIdx="1" presStyleCnt="8" custLinFactX="10553" custLinFactNeighborX="100000" custLinFactNeighborY="-477">
        <dgm:presLayoutVars>
          <dgm:chMax val="0"/>
          <dgm:chPref val="0"/>
        </dgm:presLayoutVars>
      </dgm:prSet>
      <dgm:spPr>
        <a:ln>
          <a:solidFill>
            <a:srgbClr val="70AD46"/>
          </a:solidFill>
        </a:ln>
      </dgm:spPr>
      <dgm:t>
        <a:bodyPr/>
        <a:lstStyle/>
        <a:p>
          <a:endParaRPr lang="en-US"/>
        </a:p>
      </dgm:t>
    </dgm:pt>
    <dgm:pt modelId="{14907D55-F6C7-4255-A554-0A92AB076806}" type="pres">
      <dgm:prSet presAssocID="{D82FE7B8-2AB9-430D-A2AF-6E705641141C}" presName="Image" presStyleLbl="alignImgPlace1" presStyleIdx="1" presStyleCnt="8" custLinFactX="22814" custLinFactNeighborX="100000" custLinFactNeighborY="-735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5C377F-09D6-4061-8FB6-B90A3A67FAE5}" type="pres">
      <dgm:prSet presAssocID="{D82FE7B8-2AB9-430D-A2AF-6E705641141C}" presName="ChildComposite" presStyleCnt="0"/>
      <dgm:spPr/>
    </dgm:pt>
    <dgm:pt modelId="{A5CC153A-AF34-493F-8DE1-90181D9C4AF9}" type="pres">
      <dgm:prSet presAssocID="{D82FE7B8-2AB9-430D-A2AF-6E705641141C}" presName="Child" presStyleLbl="node1" presStyleIdx="1" presStyleCnt="8" custLinFactX="22814" custLinFactNeighborX="100000" custLinFactNeighborY="-28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F3A10-3203-4CB6-A90D-E1DA3E063F57}" type="pres">
      <dgm:prSet presAssocID="{D82FE7B8-2AB9-430D-A2AF-6E705641141C}" presName="Parent" presStyleLbl="revTx" presStyleIdx="1" presStyleCnt="8" custLinFactX="22814" custLinFactNeighborX="100000" custLinFactNeighborY="-477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81DBF-F583-4A97-AC78-B4DD9D9B30FD}" type="pres">
      <dgm:prSet presAssocID="{CF3CA13A-D252-4F49-936A-2F91A8E42742}" presName="sibTrans" presStyleCnt="0"/>
      <dgm:spPr/>
    </dgm:pt>
    <dgm:pt modelId="{C438BA50-8E32-41FE-A5E8-39E32475440D}" type="pres">
      <dgm:prSet presAssocID="{C16EBC56-3811-4818-B369-518BE1931553}" presName="composite" presStyleCnt="0">
        <dgm:presLayoutVars>
          <dgm:chMax val="1"/>
          <dgm:chPref val="1"/>
        </dgm:presLayoutVars>
      </dgm:prSet>
      <dgm:spPr/>
    </dgm:pt>
    <dgm:pt modelId="{C39754D9-C142-4E28-AC56-69B9CAC9E500}" type="pres">
      <dgm:prSet presAssocID="{C16EBC56-3811-4818-B369-518BE1931553}" presName="Accent" presStyleLbl="trAlignAcc1" presStyleIdx="2" presStyleCnt="8" custLinFactX="-37654" custLinFactNeighborX="-100000">
        <dgm:presLayoutVars>
          <dgm:chMax val="0"/>
          <dgm:chPref val="0"/>
        </dgm:presLayoutVars>
      </dgm:prSet>
      <dgm:spPr>
        <a:ln>
          <a:solidFill>
            <a:srgbClr val="70AD46"/>
          </a:solidFill>
        </a:ln>
      </dgm:spPr>
      <dgm:t>
        <a:bodyPr/>
        <a:lstStyle/>
        <a:p>
          <a:endParaRPr lang="en-US"/>
        </a:p>
      </dgm:t>
    </dgm:pt>
    <dgm:pt modelId="{09C6F561-0969-4499-B886-AF681102AD3B}" type="pres">
      <dgm:prSet presAssocID="{C16EBC56-3811-4818-B369-518BE1931553}" presName="Image" presStyleLbl="alignImgPlace1" presStyleIdx="2" presStyleCnt="8" custLinFactX="-52918" custLinFactNeighborX="-100000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12" r="12"/>
          </a:stretch>
        </a:blipFill>
      </dgm:spPr>
      <dgm:t>
        <a:bodyPr/>
        <a:lstStyle/>
        <a:p>
          <a:endParaRPr lang="en-US"/>
        </a:p>
      </dgm:t>
    </dgm:pt>
    <dgm:pt modelId="{D4F41266-75E1-443F-946A-1BDC997DB858}" type="pres">
      <dgm:prSet presAssocID="{C16EBC56-3811-4818-B369-518BE1931553}" presName="ChildComposite" presStyleCnt="0"/>
      <dgm:spPr/>
    </dgm:pt>
    <dgm:pt modelId="{CD078351-AA00-4D29-94F5-BDE76604A484}" type="pres">
      <dgm:prSet presAssocID="{C16EBC56-3811-4818-B369-518BE1931553}" presName="Child" presStyleLbl="node1" presStyleIdx="2" presStyleCnt="8" custLinFactX="-52918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17931-C093-4B06-9C39-7CF59FB05595}" type="pres">
      <dgm:prSet presAssocID="{C16EBC56-3811-4818-B369-518BE1931553}" presName="Parent" presStyleLbl="revTx" presStyleIdx="2" presStyleCnt="8" custLinFactX="-52918" custLinFactNeighborX="-1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F1BAE-559C-4ED5-8D72-C5EBA4ECE5D0}" type="pres">
      <dgm:prSet presAssocID="{BFFC7022-B52F-4F4C-942D-A543341356FF}" presName="sibTrans" presStyleCnt="0"/>
      <dgm:spPr/>
    </dgm:pt>
    <dgm:pt modelId="{E42475E5-F815-4AA3-8EC7-8B62C35C597B}" type="pres">
      <dgm:prSet presAssocID="{9142259A-CDB9-4CC2-871C-EF427D57F691}" presName="composite" presStyleCnt="0">
        <dgm:presLayoutVars>
          <dgm:chMax val="1"/>
          <dgm:chPref val="1"/>
        </dgm:presLayoutVars>
      </dgm:prSet>
      <dgm:spPr/>
    </dgm:pt>
    <dgm:pt modelId="{91F0EB32-8042-43C0-B995-884EF51444F6}" type="pres">
      <dgm:prSet presAssocID="{9142259A-CDB9-4CC2-871C-EF427D57F691}" presName="Accent" presStyleLbl="trAlignAcc1" presStyleIdx="3" presStyleCnt="8" custLinFactNeighborX="-15777">
        <dgm:presLayoutVars>
          <dgm:chMax val="0"/>
          <dgm:chPref val="0"/>
        </dgm:presLayoutVars>
      </dgm:prSet>
      <dgm:spPr>
        <a:ln>
          <a:solidFill>
            <a:srgbClr val="70AD46"/>
          </a:solidFill>
        </a:ln>
      </dgm:spPr>
      <dgm:t>
        <a:bodyPr/>
        <a:lstStyle/>
        <a:p>
          <a:endParaRPr lang="en-US"/>
        </a:p>
      </dgm:t>
    </dgm:pt>
    <dgm:pt modelId="{89C3A5E7-E482-4165-B1CF-186E5FB1FA83}" type="pres">
      <dgm:prSet presAssocID="{9142259A-CDB9-4CC2-871C-EF427D57F691}" presName="Image" presStyleLbl="alignImgPlace1" presStyleIdx="3" presStyleCnt="8" custScaleX="93758" custScaleY="93758" custLinFactNeighborX="-17900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4FFCB4C-B167-4BC7-BC6C-D748D5287E47}" type="pres">
      <dgm:prSet presAssocID="{9142259A-CDB9-4CC2-871C-EF427D57F691}" presName="ChildComposite" presStyleCnt="0"/>
      <dgm:spPr/>
    </dgm:pt>
    <dgm:pt modelId="{F96A97B5-D29C-4AA1-B520-1E5AA74B23CF}" type="pres">
      <dgm:prSet presAssocID="{9142259A-CDB9-4CC2-871C-EF427D57F691}" presName="Child" presStyleLbl="node1" presStyleIdx="3" presStyleCnt="8" custLinFactNeighborX="-18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707EA-9DAC-4136-8278-FD34FFBC1C57}" type="pres">
      <dgm:prSet presAssocID="{9142259A-CDB9-4CC2-871C-EF427D57F691}" presName="Parent" presStyleLbl="revTx" presStyleIdx="3" presStyleCnt="8" custLinFactNeighborX="-1893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5BD74-3029-49E0-9FF2-AFAD40A89A57}" type="pres">
      <dgm:prSet presAssocID="{5A8EE362-77AB-4B54-9108-EBE1CA4E10D9}" presName="sibTrans" presStyleCnt="0"/>
      <dgm:spPr/>
    </dgm:pt>
    <dgm:pt modelId="{7012B5A4-CFA3-45DA-B02A-CA608CA18B04}" type="pres">
      <dgm:prSet presAssocID="{75AC30C6-0586-4BA3-BE7B-5824BCE41910}" presName="composite" presStyleCnt="0">
        <dgm:presLayoutVars>
          <dgm:chMax val="1"/>
          <dgm:chPref val="1"/>
        </dgm:presLayoutVars>
      </dgm:prSet>
      <dgm:spPr/>
    </dgm:pt>
    <dgm:pt modelId="{3296A3B9-62EE-4CF8-886A-54A5A2A788F6}" type="pres">
      <dgm:prSet presAssocID="{75AC30C6-0586-4BA3-BE7B-5824BCE41910}" presName="Accent" presStyleLbl="trAlignAcc1" presStyleIdx="4" presStyleCnt="8" custLinFactNeighborX="-13002" custLinFactNeighborY="1476">
        <dgm:presLayoutVars>
          <dgm:chMax val="0"/>
          <dgm:chPref val="0"/>
        </dgm:presLayoutVars>
      </dgm:prSet>
      <dgm:spPr>
        <a:ln>
          <a:solidFill>
            <a:srgbClr val="70AD46"/>
          </a:solidFill>
        </a:ln>
      </dgm:spPr>
      <dgm:t>
        <a:bodyPr/>
        <a:lstStyle/>
        <a:p>
          <a:endParaRPr lang="en-US"/>
        </a:p>
      </dgm:t>
    </dgm:pt>
    <dgm:pt modelId="{AE36FFFD-6F90-4690-AEE8-D4E49C992227}" type="pres">
      <dgm:prSet presAssocID="{75AC30C6-0586-4BA3-BE7B-5824BCE41910}" presName="Image" presStyleLbl="alignImgPlace1" presStyleIdx="4" presStyleCnt="8" custLinFactNeighborX="-12730" custLinFactNeighborY="1006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DD60791-708A-48CB-B690-EFD232C85F8A}" type="pres">
      <dgm:prSet presAssocID="{75AC30C6-0586-4BA3-BE7B-5824BCE41910}" presName="ChildComposite" presStyleCnt="0"/>
      <dgm:spPr/>
    </dgm:pt>
    <dgm:pt modelId="{BC2B170E-9881-443C-B971-46BC4141B5D4}" type="pres">
      <dgm:prSet presAssocID="{75AC30C6-0586-4BA3-BE7B-5824BCE41910}" presName="Child" presStyleLbl="node1" presStyleIdx="4" presStyleCnt="8" custLinFactNeighborX="-12730" custLinFactNeighborY="11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B61E6-4F16-4277-967E-1B0388D23271}" type="pres">
      <dgm:prSet presAssocID="{75AC30C6-0586-4BA3-BE7B-5824BCE41910}" presName="Parent" presStyleLbl="revTx" presStyleIdx="4" presStyleCnt="8" custLinFactNeighborX="-12730" custLinFactNeighborY="2380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25135-FB1F-49EF-8226-A1280875DBFB}" type="pres">
      <dgm:prSet presAssocID="{B7836231-4D6E-4198-A877-C3107F185FB6}" presName="sibTrans" presStyleCnt="0"/>
      <dgm:spPr/>
    </dgm:pt>
    <dgm:pt modelId="{DD5FDF7C-83FC-4022-BD4E-6EE24FA32A01}" type="pres">
      <dgm:prSet presAssocID="{145CA9F6-85AD-4BB3-8A36-6D84BD92E1BA}" presName="composite" presStyleCnt="0">
        <dgm:presLayoutVars>
          <dgm:chMax val="1"/>
          <dgm:chPref val="1"/>
        </dgm:presLayoutVars>
      </dgm:prSet>
      <dgm:spPr/>
    </dgm:pt>
    <dgm:pt modelId="{555913ED-69A2-47C9-812F-13738903C476}" type="pres">
      <dgm:prSet presAssocID="{145CA9F6-85AD-4BB3-8A36-6D84BD92E1BA}" presName="Accent" presStyleLbl="trAlignAcc1" presStyleIdx="5" presStyleCnt="8" custLinFactNeighborX="-10749">
        <dgm:presLayoutVars>
          <dgm:chMax val="0"/>
          <dgm:chPref val="0"/>
        </dgm:presLayoutVars>
      </dgm:prSet>
      <dgm:spPr>
        <a:ln>
          <a:solidFill>
            <a:srgbClr val="70AD46"/>
          </a:solidFill>
        </a:ln>
      </dgm:spPr>
      <dgm:t>
        <a:bodyPr/>
        <a:lstStyle/>
        <a:p>
          <a:endParaRPr lang="en-US"/>
        </a:p>
      </dgm:t>
    </dgm:pt>
    <dgm:pt modelId="{1C342010-1713-4A5D-9EBE-79A306263989}" type="pres">
      <dgm:prSet presAssocID="{145CA9F6-85AD-4BB3-8A36-6D84BD92E1BA}" presName="Image" presStyleLbl="alignImgPlace1" presStyleIdx="5" presStyleCnt="8" custLinFactNeighborX="-11935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B2FA108-6B1B-446E-9DC4-5721E86A1852}" type="pres">
      <dgm:prSet presAssocID="{145CA9F6-85AD-4BB3-8A36-6D84BD92E1BA}" presName="ChildComposite" presStyleCnt="0"/>
      <dgm:spPr/>
    </dgm:pt>
    <dgm:pt modelId="{D8C2E7C0-64E1-45BE-8CA8-52B7A5091A25}" type="pres">
      <dgm:prSet presAssocID="{145CA9F6-85AD-4BB3-8A36-6D84BD92E1BA}" presName="Child" presStyleLbl="node1" presStyleIdx="5" presStyleCnt="8" custLinFactNeighborX="-119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E12C3-71E1-4187-9351-AFAD424B7D66}" type="pres">
      <dgm:prSet presAssocID="{145CA9F6-85AD-4BB3-8A36-6D84BD92E1BA}" presName="Parent" presStyleLbl="revTx" presStyleIdx="5" presStyleCnt="8" custLinFactNeighborX="-1193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1E69A-CD33-4FE4-8E58-7A6200E8CC28}" type="pres">
      <dgm:prSet presAssocID="{BF5D53C7-FC24-41A9-8F04-7913657B203C}" presName="sibTrans" presStyleCnt="0"/>
      <dgm:spPr/>
    </dgm:pt>
    <dgm:pt modelId="{B72AF9EF-D5A8-4957-B389-E5D114130F3B}" type="pres">
      <dgm:prSet presAssocID="{13EE69C0-81BE-4303-9A89-27CC0BA90A37}" presName="composite" presStyleCnt="0">
        <dgm:presLayoutVars>
          <dgm:chMax val="1"/>
          <dgm:chPref val="1"/>
        </dgm:presLayoutVars>
      </dgm:prSet>
      <dgm:spPr/>
    </dgm:pt>
    <dgm:pt modelId="{385171F7-237F-4FB3-B2AE-80202BA22718}" type="pres">
      <dgm:prSet presAssocID="{13EE69C0-81BE-4303-9A89-27CC0BA90A37}" presName="Accent" presStyleLbl="trAlignAcc1" presStyleIdx="6" presStyleCnt="8" custLinFactNeighborX="-13166">
        <dgm:presLayoutVars>
          <dgm:chMax val="0"/>
          <dgm:chPref val="0"/>
        </dgm:presLayoutVars>
      </dgm:prSet>
      <dgm:spPr>
        <a:ln>
          <a:solidFill>
            <a:srgbClr val="70AD46"/>
          </a:solidFill>
        </a:ln>
      </dgm:spPr>
      <dgm:t>
        <a:bodyPr/>
        <a:lstStyle/>
        <a:p>
          <a:endParaRPr lang="en-US"/>
        </a:p>
      </dgm:t>
    </dgm:pt>
    <dgm:pt modelId="{E35E300A-30BD-48AA-9C45-A67F7AC3A8AE}" type="pres">
      <dgm:prSet presAssocID="{13EE69C0-81BE-4303-9A89-27CC0BA90A37}" presName="Image" presStyleLbl="alignImgPlace1" presStyleIdx="6" presStyleCnt="8" custLinFactNeighborX="-14639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A282B1-43C7-443D-BF16-B236FA24EB55}" type="pres">
      <dgm:prSet presAssocID="{13EE69C0-81BE-4303-9A89-27CC0BA90A37}" presName="ChildComposite" presStyleCnt="0"/>
      <dgm:spPr/>
    </dgm:pt>
    <dgm:pt modelId="{94449465-0A25-46BF-A52B-F3C380C51BBD}" type="pres">
      <dgm:prSet presAssocID="{13EE69C0-81BE-4303-9A89-27CC0BA90A37}" presName="Child" presStyleLbl="node1" presStyleIdx="6" presStyleCnt="8" custLinFactNeighborX="-146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4371E-5607-4335-ADB2-ECB0C0FF2C31}" type="pres">
      <dgm:prSet presAssocID="{13EE69C0-81BE-4303-9A89-27CC0BA90A37}" presName="Parent" presStyleLbl="revTx" presStyleIdx="6" presStyleCnt="8" custLinFactNeighborX="-1463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79F5A-0FE5-41DD-9DBD-28EB36F2FF70}" type="pres">
      <dgm:prSet presAssocID="{4480F571-BA88-482E-BB01-19ED671CC74C}" presName="sibTrans" presStyleCnt="0"/>
      <dgm:spPr/>
    </dgm:pt>
    <dgm:pt modelId="{3F8B7039-CD9B-44D6-9D25-D349B7266CF0}" type="pres">
      <dgm:prSet presAssocID="{A62D0CBA-83FE-4B1D-91E2-EAD4D60B0807}" presName="composite" presStyleCnt="0">
        <dgm:presLayoutVars>
          <dgm:chMax val="1"/>
          <dgm:chPref val="1"/>
        </dgm:presLayoutVars>
      </dgm:prSet>
      <dgm:spPr/>
    </dgm:pt>
    <dgm:pt modelId="{7000C313-FB29-4025-B7CE-97BB7966856D}" type="pres">
      <dgm:prSet presAssocID="{A62D0CBA-83FE-4B1D-91E2-EAD4D60B0807}" presName="Accent" presStyleLbl="trAlignAcc1" presStyleIdx="7" presStyleCnt="8" custLinFactNeighborX="-15777">
        <dgm:presLayoutVars>
          <dgm:chMax val="0"/>
          <dgm:chPref val="0"/>
        </dgm:presLayoutVars>
      </dgm:prSet>
      <dgm:spPr>
        <a:ln>
          <a:solidFill>
            <a:srgbClr val="70AD46"/>
          </a:solidFill>
        </a:ln>
      </dgm:spPr>
      <dgm:t>
        <a:bodyPr/>
        <a:lstStyle/>
        <a:p>
          <a:endParaRPr lang="en-US"/>
        </a:p>
      </dgm:t>
    </dgm:pt>
    <dgm:pt modelId="{08DCB551-AA08-46A0-AFF8-84E250150959}" type="pres">
      <dgm:prSet presAssocID="{A62D0CBA-83FE-4B1D-91E2-EAD4D60B0807}" presName="Image" presStyleLbl="alignImgPlace1" presStyleIdx="7" presStyleCnt="8" custLinFactNeighborX="-1752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E487CD31-BA4D-49F8-83D3-F070BC5C2E66}" type="pres">
      <dgm:prSet presAssocID="{A62D0CBA-83FE-4B1D-91E2-EAD4D60B0807}" presName="ChildComposite" presStyleCnt="0"/>
      <dgm:spPr/>
    </dgm:pt>
    <dgm:pt modelId="{251DB792-CA31-46E8-9ADB-2776F8EC0833}" type="pres">
      <dgm:prSet presAssocID="{A62D0CBA-83FE-4B1D-91E2-EAD4D60B0807}" presName="Child" presStyleLbl="node1" presStyleIdx="7" presStyleCnt="8" custLinFactNeighborX="-18932" custLinFactNeighborY="-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43953-D1A9-4C78-B6C1-C2C7932D1FE5}" type="pres">
      <dgm:prSet presAssocID="{A62D0CBA-83FE-4B1D-91E2-EAD4D60B0807}" presName="Parent" presStyleLbl="revTx" presStyleIdx="7" presStyleCnt="8" custLinFactNeighborX="-1752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BBF9D4-0759-4094-B938-734A7A0EE790}" srcId="{22D839D2-F2E1-41AE-A848-942EC56577C5}" destId="{145CA9F6-85AD-4BB3-8A36-6D84BD92E1BA}" srcOrd="5" destOrd="0" parTransId="{DC7AF380-1E3F-48D7-84E8-F534D9608180}" sibTransId="{BF5D53C7-FC24-41A9-8F04-7913657B203C}"/>
    <dgm:cxn modelId="{B32DCB1A-3A17-461E-B613-E289F49661DA}" srcId="{22D839D2-F2E1-41AE-A848-942EC56577C5}" destId="{13EE69C0-81BE-4303-9A89-27CC0BA90A37}" srcOrd="6" destOrd="0" parTransId="{BC719345-AACE-42D4-9A0E-4964BDAE351D}" sibTransId="{4480F571-BA88-482E-BB01-19ED671CC74C}"/>
    <dgm:cxn modelId="{6DA209E8-8C92-45D0-8A01-765B82573B5C}" srcId="{22D839D2-F2E1-41AE-A848-942EC56577C5}" destId="{DFF46C3A-AF89-46F9-8ABC-7BFC645EBC7B}" srcOrd="0" destOrd="0" parTransId="{F0948E29-F088-4756-92D7-63F23B2B8CE7}" sibTransId="{56ED18DC-612F-4595-AA12-9FB131CC499C}"/>
    <dgm:cxn modelId="{8BD82B1A-4CB1-4D3B-AFAC-478514825991}" type="presOf" srcId="{145CA9F6-85AD-4BB3-8A36-6D84BD92E1BA}" destId="{CF9E12C3-71E1-4187-9351-AFAD424B7D66}" srcOrd="0" destOrd="0" presId="urn:microsoft.com/office/officeart/2008/layout/CaptionedPictures"/>
    <dgm:cxn modelId="{2047A043-8B8F-4958-8EE0-CCAEE64FE662}" srcId="{145CA9F6-85AD-4BB3-8A36-6D84BD92E1BA}" destId="{0757A406-C636-4069-8EBC-439612C3BC28}" srcOrd="0" destOrd="0" parTransId="{5E04E2F6-BE21-4FB6-8C98-15F6FFA43158}" sibTransId="{DF5B6669-C80D-41A6-BF7D-F1B2E73CF5B5}"/>
    <dgm:cxn modelId="{FAD7FDA7-0205-4CAD-85C1-88D2A411EFD5}" srcId="{75AC30C6-0586-4BA3-BE7B-5824BCE41910}" destId="{601DD529-853D-4515-A2FA-AA9C5D148A78}" srcOrd="0" destOrd="0" parTransId="{E9ABDBD1-EA5A-4146-A060-32BE995E85DA}" sibTransId="{F2A740AA-0849-4BDC-B6D4-24130A3BD88E}"/>
    <dgm:cxn modelId="{CB474824-F607-4012-90ED-A094E673D7B6}" type="presOf" srcId="{D8DB237A-EE59-4145-BFDA-E94CFF6A529E}" destId="{94449465-0A25-46BF-A52B-F3C380C51BBD}" srcOrd="0" destOrd="0" presId="urn:microsoft.com/office/officeart/2008/layout/CaptionedPictures"/>
    <dgm:cxn modelId="{48B3D8A8-5203-4137-BF06-5AC677080571}" type="presOf" srcId="{8A9F938A-1C6A-42DD-A1F4-312E9D4B67B4}" destId="{A5CC153A-AF34-493F-8DE1-90181D9C4AF9}" srcOrd="0" destOrd="0" presId="urn:microsoft.com/office/officeart/2008/layout/CaptionedPictures"/>
    <dgm:cxn modelId="{F4CCBF6E-B182-40B7-80CC-F8EB20B1E242}" type="presOf" srcId="{E7E1E147-17F1-4FDB-A4FA-D5DA3DA5CBF6}" destId="{251DB792-CA31-46E8-9ADB-2776F8EC0833}" srcOrd="0" destOrd="0" presId="urn:microsoft.com/office/officeart/2008/layout/CaptionedPictures"/>
    <dgm:cxn modelId="{4F7FDA7C-6247-4513-B91D-42081A63C71E}" srcId="{22D839D2-F2E1-41AE-A848-942EC56577C5}" destId="{9142259A-CDB9-4CC2-871C-EF427D57F691}" srcOrd="3" destOrd="0" parTransId="{C0B8346B-CFE3-4C7A-A509-5BA7367B04C4}" sibTransId="{5A8EE362-77AB-4B54-9108-EBE1CA4E10D9}"/>
    <dgm:cxn modelId="{89A132E5-2082-43E9-BCB6-3FC3B0EE56AC}" type="presOf" srcId="{DFF46C3A-AF89-46F9-8ABC-7BFC645EBC7B}" destId="{F5DA7DF2-51FC-40BB-A3C1-FF5EF4DF4535}" srcOrd="0" destOrd="0" presId="urn:microsoft.com/office/officeart/2008/layout/CaptionedPictures"/>
    <dgm:cxn modelId="{C5C313D1-59AE-4BC5-9077-79311B4B802A}" srcId="{D82FE7B8-2AB9-430D-A2AF-6E705641141C}" destId="{8A9F938A-1C6A-42DD-A1F4-312E9D4B67B4}" srcOrd="0" destOrd="0" parTransId="{AD396F6F-6B7A-4906-A660-F015470DEB20}" sibTransId="{82DFC350-FAB8-4A3D-A1EE-BE18E237635A}"/>
    <dgm:cxn modelId="{BCD1BD10-DE6D-4777-A383-8AD9316920F8}" srcId="{C16EBC56-3811-4818-B369-518BE1931553}" destId="{6A561620-7153-466D-A5F2-57C7C87164B0}" srcOrd="0" destOrd="0" parTransId="{E637CF3E-E211-4721-816A-F5B670EC0D8C}" sibTransId="{AF4EB585-CBCD-419A-A2B3-990E7DFBDC02}"/>
    <dgm:cxn modelId="{233F7BA9-8B35-4ADE-9561-BA515C4A89F3}" type="presOf" srcId="{D82FE7B8-2AB9-430D-A2AF-6E705641141C}" destId="{E2DF3A10-3203-4CB6-A90D-E1DA3E063F57}" srcOrd="0" destOrd="0" presId="urn:microsoft.com/office/officeart/2008/layout/CaptionedPictures"/>
    <dgm:cxn modelId="{454AB867-581C-416B-A054-B7C39191BC59}" srcId="{22D839D2-F2E1-41AE-A848-942EC56577C5}" destId="{C16EBC56-3811-4818-B369-518BE1931553}" srcOrd="2" destOrd="0" parTransId="{CE2F142C-A58B-47B3-8724-2FD06D8D008A}" sibTransId="{BFFC7022-B52F-4F4C-942D-A543341356FF}"/>
    <dgm:cxn modelId="{B8448344-7D5E-4BBD-9C57-81292635AA83}" srcId="{22D839D2-F2E1-41AE-A848-942EC56577C5}" destId="{75AC30C6-0586-4BA3-BE7B-5824BCE41910}" srcOrd="4" destOrd="0" parTransId="{63513460-B3F0-4183-A5A2-47ABCD0C4171}" sibTransId="{B7836231-4D6E-4198-A877-C3107F185FB6}"/>
    <dgm:cxn modelId="{3B729EF1-AA68-4253-8F2B-83C12889FB82}" type="presOf" srcId="{7E2E88CD-05A7-4B2B-9ABE-4B37F7E40363}" destId="{3214B6CA-AD78-4895-BD34-3BD85A71404D}" srcOrd="0" destOrd="0" presId="urn:microsoft.com/office/officeart/2008/layout/CaptionedPictures"/>
    <dgm:cxn modelId="{938AA5B6-76F3-4D49-8AA5-8F634FED582C}" srcId="{13EE69C0-81BE-4303-9A89-27CC0BA90A37}" destId="{D8DB237A-EE59-4145-BFDA-E94CFF6A529E}" srcOrd="0" destOrd="0" parTransId="{832783F0-1ADB-45A5-B485-FAC61ED8E310}" sibTransId="{74D8BD9B-BC43-46C5-A14D-5F7490337C89}"/>
    <dgm:cxn modelId="{25D071C2-32C7-4DAE-B478-0F0FDBAAE8EA}" type="presOf" srcId="{A62D0CBA-83FE-4B1D-91E2-EAD4D60B0807}" destId="{51643953-D1A9-4C78-B6C1-C2C7932D1FE5}" srcOrd="0" destOrd="0" presId="urn:microsoft.com/office/officeart/2008/layout/CaptionedPictures"/>
    <dgm:cxn modelId="{190FA189-9DBF-4FF5-BE40-D443531DBF5D}" type="presOf" srcId="{9142259A-CDB9-4CC2-871C-EF427D57F691}" destId="{887707EA-9DAC-4136-8278-FD34FFBC1C57}" srcOrd="0" destOrd="0" presId="urn:microsoft.com/office/officeart/2008/layout/CaptionedPictures"/>
    <dgm:cxn modelId="{9594538B-E5A4-4C85-8FAF-0B86E0325679}" type="presOf" srcId="{0757A406-C636-4069-8EBC-439612C3BC28}" destId="{D8C2E7C0-64E1-45BE-8CA8-52B7A5091A25}" srcOrd="0" destOrd="0" presId="urn:microsoft.com/office/officeart/2008/layout/CaptionedPictures"/>
    <dgm:cxn modelId="{0FF209B7-7394-4388-A6CA-AF89E3795955}" type="presOf" srcId="{13EE69C0-81BE-4303-9A89-27CC0BA90A37}" destId="{7454371E-5607-4335-ADB2-ECB0C0FF2C31}" srcOrd="0" destOrd="0" presId="urn:microsoft.com/office/officeart/2008/layout/CaptionedPictures"/>
    <dgm:cxn modelId="{AD236068-6D1B-45C6-A037-4569F0139073}" srcId="{22D839D2-F2E1-41AE-A848-942EC56577C5}" destId="{D82FE7B8-2AB9-430D-A2AF-6E705641141C}" srcOrd="1" destOrd="0" parTransId="{20A144D8-CB5F-4FCD-AA5E-84510B6BD2CC}" sibTransId="{CF3CA13A-D252-4F49-936A-2F91A8E42742}"/>
    <dgm:cxn modelId="{2B915AA5-1C02-4E45-88AB-B3F1D41BF81D}" srcId="{DFF46C3A-AF89-46F9-8ABC-7BFC645EBC7B}" destId="{7E2E88CD-05A7-4B2B-9ABE-4B37F7E40363}" srcOrd="0" destOrd="0" parTransId="{61C97BFC-5541-4FEE-940E-7B22C7F10CF1}" sibTransId="{B8991C4C-4C86-4D54-AF0B-42EBB174DB6A}"/>
    <dgm:cxn modelId="{965B3718-C924-4BD8-B6B4-7A6E6E8D81AD}" srcId="{22D839D2-F2E1-41AE-A848-942EC56577C5}" destId="{A62D0CBA-83FE-4B1D-91E2-EAD4D60B0807}" srcOrd="7" destOrd="0" parTransId="{6DD49559-CB85-4741-AAEF-17C0712497AB}" sibTransId="{79FFC12D-7041-4B3A-999E-45C9D42C79C4}"/>
    <dgm:cxn modelId="{D7BBBCAC-281D-4B0D-8BC6-FD6078FD71A8}" type="presOf" srcId="{75AC30C6-0586-4BA3-BE7B-5824BCE41910}" destId="{3D0B61E6-4F16-4277-967E-1B0388D23271}" srcOrd="0" destOrd="0" presId="urn:microsoft.com/office/officeart/2008/layout/CaptionedPictures"/>
    <dgm:cxn modelId="{B671D755-EC0E-4AF9-97EE-0B969DCB665F}" srcId="{A62D0CBA-83FE-4B1D-91E2-EAD4D60B0807}" destId="{E7E1E147-17F1-4FDB-A4FA-D5DA3DA5CBF6}" srcOrd="0" destOrd="0" parTransId="{F97F5761-595C-443F-8FC1-818CCD2354F7}" sibTransId="{A3854721-6DC7-431F-ABF6-F35403718438}"/>
    <dgm:cxn modelId="{16B17E85-3FBC-4B5D-ADA7-4A38EAB51EBB}" type="presOf" srcId="{6A561620-7153-466D-A5F2-57C7C87164B0}" destId="{CD078351-AA00-4D29-94F5-BDE76604A484}" srcOrd="0" destOrd="0" presId="urn:microsoft.com/office/officeart/2008/layout/CaptionedPictures"/>
    <dgm:cxn modelId="{10277AFC-9C35-4A42-BE00-23ECFA4D585F}" type="presOf" srcId="{22D839D2-F2E1-41AE-A848-942EC56577C5}" destId="{5B105CE5-2DE5-4E79-B597-97756DDB471B}" srcOrd="0" destOrd="0" presId="urn:microsoft.com/office/officeart/2008/layout/CaptionedPictures"/>
    <dgm:cxn modelId="{49D566EE-6209-4D3F-B5CD-EDB78E556F15}" srcId="{9142259A-CDB9-4CC2-871C-EF427D57F691}" destId="{13F77C87-4837-4A7D-B621-29C309681AA3}" srcOrd="0" destOrd="0" parTransId="{83020599-B06A-457C-97C4-3E32EB3D7D3D}" sibTransId="{43BF273B-2ACF-4B1D-ACCA-8111C7D08992}"/>
    <dgm:cxn modelId="{1224E1C8-2FEB-4D95-8999-3805040533E3}" type="presOf" srcId="{13F77C87-4837-4A7D-B621-29C309681AA3}" destId="{F96A97B5-D29C-4AA1-B520-1E5AA74B23CF}" srcOrd="0" destOrd="0" presId="urn:microsoft.com/office/officeart/2008/layout/CaptionedPictures"/>
    <dgm:cxn modelId="{7D48C53B-0238-438C-AC5C-BEAAED930327}" type="presOf" srcId="{601DD529-853D-4515-A2FA-AA9C5D148A78}" destId="{BC2B170E-9881-443C-B971-46BC4141B5D4}" srcOrd="0" destOrd="0" presId="urn:microsoft.com/office/officeart/2008/layout/CaptionedPictures"/>
    <dgm:cxn modelId="{FAE0D79D-6B7B-43F4-9A79-A54EC3319233}" type="presOf" srcId="{C16EBC56-3811-4818-B369-518BE1931553}" destId="{A4817931-C093-4B06-9C39-7CF59FB05595}" srcOrd="0" destOrd="0" presId="urn:microsoft.com/office/officeart/2008/layout/CaptionedPictures"/>
    <dgm:cxn modelId="{25950A28-D8F5-4B7F-A68A-7500A07E20C0}" type="presParOf" srcId="{5B105CE5-2DE5-4E79-B597-97756DDB471B}" destId="{6284B92C-95E7-4216-AA22-799A10AAEB7A}" srcOrd="0" destOrd="0" presId="urn:microsoft.com/office/officeart/2008/layout/CaptionedPictures"/>
    <dgm:cxn modelId="{BF707060-C2A2-41F9-AF6B-1E0089E65E74}" type="presParOf" srcId="{6284B92C-95E7-4216-AA22-799A10AAEB7A}" destId="{A5781498-6CA0-4750-A03E-09A30C4DF14D}" srcOrd="0" destOrd="0" presId="urn:microsoft.com/office/officeart/2008/layout/CaptionedPictures"/>
    <dgm:cxn modelId="{4C233935-6CF0-43E7-B1F8-188E2499DE38}" type="presParOf" srcId="{6284B92C-95E7-4216-AA22-799A10AAEB7A}" destId="{11B91E3F-8AA4-41AF-B6BA-2889DDE102A6}" srcOrd="1" destOrd="0" presId="urn:microsoft.com/office/officeart/2008/layout/CaptionedPictures"/>
    <dgm:cxn modelId="{311AF11F-C17E-45D7-A487-A775B7AD1C8F}" type="presParOf" srcId="{6284B92C-95E7-4216-AA22-799A10AAEB7A}" destId="{F678233F-5D39-4042-A0D4-6FA952CC2D7B}" srcOrd="2" destOrd="0" presId="urn:microsoft.com/office/officeart/2008/layout/CaptionedPictures"/>
    <dgm:cxn modelId="{0127C4EB-AECB-4103-B930-67AC5126F6BD}" type="presParOf" srcId="{F678233F-5D39-4042-A0D4-6FA952CC2D7B}" destId="{3214B6CA-AD78-4895-BD34-3BD85A71404D}" srcOrd="0" destOrd="0" presId="urn:microsoft.com/office/officeart/2008/layout/CaptionedPictures"/>
    <dgm:cxn modelId="{4647462A-455C-4A77-A6F7-5C923762C614}" type="presParOf" srcId="{F678233F-5D39-4042-A0D4-6FA952CC2D7B}" destId="{F5DA7DF2-51FC-40BB-A3C1-FF5EF4DF4535}" srcOrd="1" destOrd="0" presId="urn:microsoft.com/office/officeart/2008/layout/CaptionedPictures"/>
    <dgm:cxn modelId="{9C845254-5295-475A-89C1-13D3930CA132}" type="presParOf" srcId="{5B105CE5-2DE5-4E79-B597-97756DDB471B}" destId="{6BE4D751-B267-4936-ABBA-A967C1E63741}" srcOrd="1" destOrd="0" presId="urn:microsoft.com/office/officeart/2008/layout/CaptionedPictures"/>
    <dgm:cxn modelId="{F3876F05-69AA-4EAC-8F60-7024E444ACE3}" type="presParOf" srcId="{5B105CE5-2DE5-4E79-B597-97756DDB471B}" destId="{01BD9823-10E8-4529-AE15-4BA71D7AD2A6}" srcOrd="2" destOrd="0" presId="urn:microsoft.com/office/officeart/2008/layout/CaptionedPictures"/>
    <dgm:cxn modelId="{E47C2D58-043F-4343-A413-FF324E24A177}" type="presParOf" srcId="{01BD9823-10E8-4529-AE15-4BA71D7AD2A6}" destId="{4471D0A6-B599-4473-AC3C-D1A84DCB2ED6}" srcOrd="0" destOrd="0" presId="urn:microsoft.com/office/officeart/2008/layout/CaptionedPictures"/>
    <dgm:cxn modelId="{84D95714-B852-4721-B7F9-A6D5F8FE6650}" type="presParOf" srcId="{01BD9823-10E8-4529-AE15-4BA71D7AD2A6}" destId="{14907D55-F6C7-4255-A554-0A92AB076806}" srcOrd="1" destOrd="0" presId="urn:microsoft.com/office/officeart/2008/layout/CaptionedPictures"/>
    <dgm:cxn modelId="{8721F7C3-D02F-4BBF-A228-35F5323E7DD9}" type="presParOf" srcId="{01BD9823-10E8-4529-AE15-4BA71D7AD2A6}" destId="{CA5C377F-09D6-4061-8FB6-B90A3A67FAE5}" srcOrd="2" destOrd="0" presId="urn:microsoft.com/office/officeart/2008/layout/CaptionedPictures"/>
    <dgm:cxn modelId="{6CAD3C89-A362-48D0-8760-0BF0A51911B3}" type="presParOf" srcId="{CA5C377F-09D6-4061-8FB6-B90A3A67FAE5}" destId="{A5CC153A-AF34-493F-8DE1-90181D9C4AF9}" srcOrd="0" destOrd="0" presId="urn:microsoft.com/office/officeart/2008/layout/CaptionedPictures"/>
    <dgm:cxn modelId="{422039D2-F75F-414F-97F7-D7737955BA98}" type="presParOf" srcId="{CA5C377F-09D6-4061-8FB6-B90A3A67FAE5}" destId="{E2DF3A10-3203-4CB6-A90D-E1DA3E063F57}" srcOrd="1" destOrd="0" presId="urn:microsoft.com/office/officeart/2008/layout/CaptionedPictures"/>
    <dgm:cxn modelId="{3C15840F-D5FC-4BBB-B2FF-C0A03C221A44}" type="presParOf" srcId="{5B105CE5-2DE5-4E79-B597-97756DDB471B}" destId="{2F981DBF-F583-4A97-AC78-B4DD9D9B30FD}" srcOrd="3" destOrd="0" presId="urn:microsoft.com/office/officeart/2008/layout/CaptionedPictures"/>
    <dgm:cxn modelId="{E4E87FAB-0F32-489A-AC69-FF192A5FC70D}" type="presParOf" srcId="{5B105CE5-2DE5-4E79-B597-97756DDB471B}" destId="{C438BA50-8E32-41FE-A5E8-39E32475440D}" srcOrd="4" destOrd="0" presId="urn:microsoft.com/office/officeart/2008/layout/CaptionedPictures"/>
    <dgm:cxn modelId="{79478B10-63BC-4B9B-98CD-EB52168E79F5}" type="presParOf" srcId="{C438BA50-8E32-41FE-A5E8-39E32475440D}" destId="{C39754D9-C142-4E28-AC56-69B9CAC9E500}" srcOrd="0" destOrd="0" presId="urn:microsoft.com/office/officeart/2008/layout/CaptionedPictures"/>
    <dgm:cxn modelId="{87DEDBC1-89FE-4C4C-899D-DC07437BD6CC}" type="presParOf" srcId="{C438BA50-8E32-41FE-A5E8-39E32475440D}" destId="{09C6F561-0969-4499-B886-AF681102AD3B}" srcOrd="1" destOrd="0" presId="urn:microsoft.com/office/officeart/2008/layout/CaptionedPictures"/>
    <dgm:cxn modelId="{380AE68D-7556-4063-A3EE-CECC5B8D725C}" type="presParOf" srcId="{C438BA50-8E32-41FE-A5E8-39E32475440D}" destId="{D4F41266-75E1-443F-946A-1BDC997DB858}" srcOrd="2" destOrd="0" presId="urn:microsoft.com/office/officeart/2008/layout/CaptionedPictures"/>
    <dgm:cxn modelId="{44FEF396-2BE8-41A8-B078-14E09B775008}" type="presParOf" srcId="{D4F41266-75E1-443F-946A-1BDC997DB858}" destId="{CD078351-AA00-4D29-94F5-BDE76604A484}" srcOrd="0" destOrd="0" presId="urn:microsoft.com/office/officeart/2008/layout/CaptionedPictures"/>
    <dgm:cxn modelId="{0A2E2105-EA35-4497-AD8F-4CE8C7A83F4D}" type="presParOf" srcId="{D4F41266-75E1-443F-946A-1BDC997DB858}" destId="{A4817931-C093-4B06-9C39-7CF59FB05595}" srcOrd="1" destOrd="0" presId="urn:microsoft.com/office/officeart/2008/layout/CaptionedPictures"/>
    <dgm:cxn modelId="{BBC88E60-A09D-4E5B-AF29-C1CD0FB8460C}" type="presParOf" srcId="{5B105CE5-2DE5-4E79-B597-97756DDB471B}" destId="{C05F1BAE-559C-4ED5-8D72-C5EBA4ECE5D0}" srcOrd="5" destOrd="0" presId="urn:microsoft.com/office/officeart/2008/layout/CaptionedPictures"/>
    <dgm:cxn modelId="{BD7A694B-9D0D-4AB2-B1E6-3BD9ED353688}" type="presParOf" srcId="{5B105CE5-2DE5-4E79-B597-97756DDB471B}" destId="{E42475E5-F815-4AA3-8EC7-8B62C35C597B}" srcOrd="6" destOrd="0" presId="urn:microsoft.com/office/officeart/2008/layout/CaptionedPictures"/>
    <dgm:cxn modelId="{60F7F205-CFE2-4982-BEEB-F056702A89B4}" type="presParOf" srcId="{E42475E5-F815-4AA3-8EC7-8B62C35C597B}" destId="{91F0EB32-8042-43C0-B995-884EF51444F6}" srcOrd="0" destOrd="0" presId="urn:microsoft.com/office/officeart/2008/layout/CaptionedPictures"/>
    <dgm:cxn modelId="{24B25DB2-BA6D-4D18-881A-D211632F2657}" type="presParOf" srcId="{E42475E5-F815-4AA3-8EC7-8B62C35C597B}" destId="{89C3A5E7-E482-4165-B1CF-186E5FB1FA83}" srcOrd="1" destOrd="0" presId="urn:microsoft.com/office/officeart/2008/layout/CaptionedPictures"/>
    <dgm:cxn modelId="{FE132035-75C2-465D-9A12-D808A0F1BE67}" type="presParOf" srcId="{E42475E5-F815-4AA3-8EC7-8B62C35C597B}" destId="{64FFCB4C-B167-4BC7-BC6C-D748D5287E47}" srcOrd="2" destOrd="0" presId="urn:microsoft.com/office/officeart/2008/layout/CaptionedPictures"/>
    <dgm:cxn modelId="{2E4762E9-FCF2-411B-A344-06F22E62BA93}" type="presParOf" srcId="{64FFCB4C-B167-4BC7-BC6C-D748D5287E47}" destId="{F96A97B5-D29C-4AA1-B520-1E5AA74B23CF}" srcOrd="0" destOrd="0" presId="urn:microsoft.com/office/officeart/2008/layout/CaptionedPictures"/>
    <dgm:cxn modelId="{CDCD7EE8-C05B-4919-A997-6CB57F802FA1}" type="presParOf" srcId="{64FFCB4C-B167-4BC7-BC6C-D748D5287E47}" destId="{887707EA-9DAC-4136-8278-FD34FFBC1C57}" srcOrd="1" destOrd="0" presId="urn:microsoft.com/office/officeart/2008/layout/CaptionedPictures"/>
    <dgm:cxn modelId="{27041EEC-5154-473C-AD4C-5505F605C454}" type="presParOf" srcId="{5B105CE5-2DE5-4E79-B597-97756DDB471B}" destId="{7385BD74-3029-49E0-9FF2-AFAD40A89A57}" srcOrd="7" destOrd="0" presId="urn:microsoft.com/office/officeart/2008/layout/CaptionedPictures"/>
    <dgm:cxn modelId="{D2329F13-1F49-44E2-AD5E-8713C2C7739E}" type="presParOf" srcId="{5B105CE5-2DE5-4E79-B597-97756DDB471B}" destId="{7012B5A4-CFA3-45DA-B02A-CA608CA18B04}" srcOrd="8" destOrd="0" presId="urn:microsoft.com/office/officeart/2008/layout/CaptionedPictures"/>
    <dgm:cxn modelId="{D3B3F3DB-FD46-47ED-AD24-1C406B3D1759}" type="presParOf" srcId="{7012B5A4-CFA3-45DA-B02A-CA608CA18B04}" destId="{3296A3B9-62EE-4CF8-886A-54A5A2A788F6}" srcOrd="0" destOrd="0" presId="urn:microsoft.com/office/officeart/2008/layout/CaptionedPictures"/>
    <dgm:cxn modelId="{188C17B4-5472-42FB-9FCE-E19AC425454D}" type="presParOf" srcId="{7012B5A4-CFA3-45DA-B02A-CA608CA18B04}" destId="{AE36FFFD-6F90-4690-AEE8-D4E49C992227}" srcOrd="1" destOrd="0" presId="urn:microsoft.com/office/officeart/2008/layout/CaptionedPictures"/>
    <dgm:cxn modelId="{7745F113-E455-4DCA-8BFA-2B8CEE784523}" type="presParOf" srcId="{7012B5A4-CFA3-45DA-B02A-CA608CA18B04}" destId="{7DD60791-708A-48CB-B690-EFD232C85F8A}" srcOrd="2" destOrd="0" presId="urn:microsoft.com/office/officeart/2008/layout/CaptionedPictures"/>
    <dgm:cxn modelId="{D8BDFCA3-74E8-450E-B3FD-A06B14487C12}" type="presParOf" srcId="{7DD60791-708A-48CB-B690-EFD232C85F8A}" destId="{BC2B170E-9881-443C-B971-46BC4141B5D4}" srcOrd="0" destOrd="0" presId="urn:microsoft.com/office/officeart/2008/layout/CaptionedPictures"/>
    <dgm:cxn modelId="{395DA444-F016-4180-9E95-DCD36BD86CD0}" type="presParOf" srcId="{7DD60791-708A-48CB-B690-EFD232C85F8A}" destId="{3D0B61E6-4F16-4277-967E-1B0388D23271}" srcOrd="1" destOrd="0" presId="urn:microsoft.com/office/officeart/2008/layout/CaptionedPictures"/>
    <dgm:cxn modelId="{71EC6DE9-C77D-4089-BCC4-8CC9078C117C}" type="presParOf" srcId="{5B105CE5-2DE5-4E79-B597-97756DDB471B}" destId="{E6025135-FB1F-49EF-8226-A1280875DBFB}" srcOrd="9" destOrd="0" presId="urn:microsoft.com/office/officeart/2008/layout/CaptionedPictures"/>
    <dgm:cxn modelId="{95B63CE5-52A9-4D8F-B969-929127C0080F}" type="presParOf" srcId="{5B105CE5-2DE5-4E79-B597-97756DDB471B}" destId="{DD5FDF7C-83FC-4022-BD4E-6EE24FA32A01}" srcOrd="10" destOrd="0" presId="urn:microsoft.com/office/officeart/2008/layout/CaptionedPictures"/>
    <dgm:cxn modelId="{6877D753-F570-4C90-B984-3517673B5103}" type="presParOf" srcId="{DD5FDF7C-83FC-4022-BD4E-6EE24FA32A01}" destId="{555913ED-69A2-47C9-812F-13738903C476}" srcOrd="0" destOrd="0" presId="urn:microsoft.com/office/officeart/2008/layout/CaptionedPictures"/>
    <dgm:cxn modelId="{76D903CB-EC38-4899-9679-878749359035}" type="presParOf" srcId="{DD5FDF7C-83FC-4022-BD4E-6EE24FA32A01}" destId="{1C342010-1713-4A5D-9EBE-79A306263989}" srcOrd="1" destOrd="0" presId="urn:microsoft.com/office/officeart/2008/layout/CaptionedPictures"/>
    <dgm:cxn modelId="{0D0658B1-D0ED-4567-A476-E8FDD0CE8AE4}" type="presParOf" srcId="{DD5FDF7C-83FC-4022-BD4E-6EE24FA32A01}" destId="{CB2FA108-6B1B-446E-9DC4-5721E86A1852}" srcOrd="2" destOrd="0" presId="urn:microsoft.com/office/officeart/2008/layout/CaptionedPictures"/>
    <dgm:cxn modelId="{81B6E69D-2E15-40BC-9903-B5D35E44221A}" type="presParOf" srcId="{CB2FA108-6B1B-446E-9DC4-5721E86A1852}" destId="{D8C2E7C0-64E1-45BE-8CA8-52B7A5091A25}" srcOrd="0" destOrd="0" presId="urn:microsoft.com/office/officeart/2008/layout/CaptionedPictures"/>
    <dgm:cxn modelId="{0A421EE5-5A52-4B86-8006-A45301CC224D}" type="presParOf" srcId="{CB2FA108-6B1B-446E-9DC4-5721E86A1852}" destId="{CF9E12C3-71E1-4187-9351-AFAD424B7D66}" srcOrd="1" destOrd="0" presId="urn:microsoft.com/office/officeart/2008/layout/CaptionedPictures"/>
    <dgm:cxn modelId="{9354B8DB-173B-438A-96F2-522EC7F972A6}" type="presParOf" srcId="{5B105CE5-2DE5-4E79-B597-97756DDB471B}" destId="{9A31E69A-CD33-4FE4-8E58-7A6200E8CC28}" srcOrd="11" destOrd="0" presId="urn:microsoft.com/office/officeart/2008/layout/CaptionedPictures"/>
    <dgm:cxn modelId="{79A23D3D-BDB2-4F12-8D00-DC28B88A578F}" type="presParOf" srcId="{5B105CE5-2DE5-4E79-B597-97756DDB471B}" destId="{B72AF9EF-D5A8-4957-B389-E5D114130F3B}" srcOrd="12" destOrd="0" presId="urn:microsoft.com/office/officeart/2008/layout/CaptionedPictures"/>
    <dgm:cxn modelId="{AFA9CEB9-23C4-4C7B-8786-7431788B1EB8}" type="presParOf" srcId="{B72AF9EF-D5A8-4957-B389-E5D114130F3B}" destId="{385171F7-237F-4FB3-B2AE-80202BA22718}" srcOrd="0" destOrd="0" presId="urn:microsoft.com/office/officeart/2008/layout/CaptionedPictures"/>
    <dgm:cxn modelId="{E1BCD9A3-7612-4684-8D53-CA0AC358AE44}" type="presParOf" srcId="{B72AF9EF-D5A8-4957-B389-E5D114130F3B}" destId="{E35E300A-30BD-48AA-9C45-A67F7AC3A8AE}" srcOrd="1" destOrd="0" presId="urn:microsoft.com/office/officeart/2008/layout/CaptionedPictures"/>
    <dgm:cxn modelId="{77271890-BA70-434C-9D63-1F151E74299C}" type="presParOf" srcId="{B72AF9EF-D5A8-4957-B389-E5D114130F3B}" destId="{5EA282B1-43C7-443D-BF16-B236FA24EB55}" srcOrd="2" destOrd="0" presId="urn:microsoft.com/office/officeart/2008/layout/CaptionedPictures"/>
    <dgm:cxn modelId="{5C5D4500-D1D3-477B-975C-EC4F021DFE00}" type="presParOf" srcId="{5EA282B1-43C7-443D-BF16-B236FA24EB55}" destId="{94449465-0A25-46BF-A52B-F3C380C51BBD}" srcOrd="0" destOrd="0" presId="urn:microsoft.com/office/officeart/2008/layout/CaptionedPictures"/>
    <dgm:cxn modelId="{8BD7CE1C-C6B1-458E-9881-DED858F75889}" type="presParOf" srcId="{5EA282B1-43C7-443D-BF16-B236FA24EB55}" destId="{7454371E-5607-4335-ADB2-ECB0C0FF2C31}" srcOrd="1" destOrd="0" presId="urn:microsoft.com/office/officeart/2008/layout/CaptionedPictures"/>
    <dgm:cxn modelId="{674791BD-72D4-4116-AD75-0D57585FFF4C}" type="presParOf" srcId="{5B105CE5-2DE5-4E79-B597-97756DDB471B}" destId="{60479F5A-0FE5-41DD-9DBD-28EB36F2FF70}" srcOrd="13" destOrd="0" presId="urn:microsoft.com/office/officeart/2008/layout/CaptionedPictures"/>
    <dgm:cxn modelId="{50B0434A-A07A-460F-A805-2A440CFF1FCB}" type="presParOf" srcId="{5B105CE5-2DE5-4E79-B597-97756DDB471B}" destId="{3F8B7039-CD9B-44D6-9D25-D349B7266CF0}" srcOrd="14" destOrd="0" presId="urn:microsoft.com/office/officeart/2008/layout/CaptionedPictures"/>
    <dgm:cxn modelId="{8EF42BC4-5E73-467B-B5F9-04761B55FBC6}" type="presParOf" srcId="{3F8B7039-CD9B-44D6-9D25-D349B7266CF0}" destId="{7000C313-FB29-4025-B7CE-97BB7966856D}" srcOrd="0" destOrd="0" presId="urn:microsoft.com/office/officeart/2008/layout/CaptionedPictures"/>
    <dgm:cxn modelId="{0BB30BAB-974A-4310-B886-5E19FE4095D0}" type="presParOf" srcId="{3F8B7039-CD9B-44D6-9D25-D349B7266CF0}" destId="{08DCB551-AA08-46A0-AFF8-84E250150959}" srcOrd="1" destOrd="0" presId="urn:microsoft.com/office/officeart/2008/layout/CaptionedPictures"/>
    <dgm:cxn modelId="{1D9CC6C2-093D-462D-8B61-3BCA49A888A0}" type="presParOf" srcId="{3F8B7039-CD9B-44D6-9D25-D349B7266CF0}" destId="{E487CD31-BA4D-49F8-83D3-F070BC5C2E66}" srcOrd="2" destOrd="0" presId="urn:microsoft.com/office/officeart/2008/layout/CaptionedPictures"/>
    <dgm:cxn modelId="{C7418A6C-4769-4DC5-BF02-6C31B81AF635}" type="presParOf" srcId="{E487CD31-BA4D-49F8-83D3-F070BC5C2E66}" destId="{251DB792-CA31-46E8-9ADB-2776F8EC0833}" srcOrd="0" destOrd="0" presId="urn:microsoft.com/office/officeart/2008/layout/CaptionedPictures"/>
    <dgm:cxn modelId="{9AD35DBD-D40D-4DE3-AB25-CC9065F4DA0F}" type="presParOf" srcId="{E487CD31-BA4D-49F8-83D3-F070BC5C2E66}" destId="{51643953-D1A9-4C78-B6C1-C2C7932D1FE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0A58D6-CE91-4EB4-9676-F7640AA6C5D3}">
      <dsp:nvSpPr>
        <dsp:cNvPr id="0" name=""/>
        <dsp:cNvSpPr/>
      </dsp:nvSpPr>
      <dsp:spPr>
        <a:xfrm>
          <a:off x="196270" y="553214"/>
          <a:ext cx="4616934" cy="14427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251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Joseph J. </a:t>
          </a:r>
          <a:r>
            <a:rPr lang="en-US" sz="2500" kern="1200" dirty="0" err="1" smtClean="0"/>
            <a:t>Abularrage</a:t>
          </a:r>
          <a:r>
            <a:rPr lang="en-US" sz="2500" kern="1200" dirty="0" smtClean="0"/>
            <a:t>, MD, MPH, </a:t>
          </a:r>
          <a:r>
            <a:rPr lang="en-US" sz="2500" kern="1200" dirty="0" err="1" smtClean="0"/>
            <a:t>M.Phil</a:t>
          </a:r>
          <a:r>
            <a:rPr lang="en-US" sz="2500" kern="1200" dirty="0" smtClean="0"/>
            <a:t>, FAAP</a:t>
          </a:r>
          <a:br>
            <a:rPr lang="en-US" sz="2500" kern="1200" dirty="0" smtClean="0"/>
          </a:br>
          <a:r>
            <a:rPr lang="en-US" sz="2500" i="1" kern="1200" dirty="0" smtClean="0"/>
            <a:t>Physician Lead</a:t>
          </a:r>
          <a:endParaRPr lang="en-US" sz="2500" i="1" kern="1200" dirty="0"/>
        </a:p>
      </dsp:txBody>
      <dsp:txXfrm>
        <a:off x="196270" y="553214"/>
        <a:ext cx="4616934" cy="1442791"/>
      </dsp:txXfrm>
    </dsp:sp>
    <dsp:sp modelId="{D3B0BBB9-64B6-421C-AC4D-9731084AA7A0}">
      <dsp:nvSpPr>
        <dsp:cNvPr id="0" name=""/>
        <dsp:cNvSpPr/>
      </dsp:nvSpPr>
      <dsp:spPr>
        <a:xfrm>
          <a:off x="3898" y="344811"/>
          <a:ext cx="1009954" cy="15149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9AAE6-1C45-4B73-922A-C670F61BDC6D}">
      <dsp:nvSpPr>
        <dsp:cNvPr id="0" name=""/>
        <dsp:cNvSpPr/>
      </dsp:nvSpPr>
      <dsp:spPr>
        <a:xfrm>
          <a:off x="5208967" y="553214"/>
          <a:ext cx="4616934" cy="14427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251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pc="-60" baseline="0" dirty="0" smtClean="0"/>
            <a:t>Marc Lashley, MD, FAAP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i="1" kern="1200" dirty="0" smtClean="0"/>
            <a:t>Physician Co-Lead</a:t>
          </a:r>
          <a:endParaRPr lang="en-US" sz="2500" i="1" kern="1200" dirty="0"/>
        </a:p>
      </dsp:txBody>
      <dsp:txXfrm>
        <a:off x="5208967" y="553214"/>
        <a:ext cx="4616934" cy="1442791"/>
      </dsp:txXfrm>
    </dsp:sp>
    <dsp:sp modelId="{53A3F1E7-7558-4A03-8C5A-7C6EE20023BF}">
      <dsp:nvSpPr>
        <dsp:cNvPr id="0" name=""/>
        <dsp:cNvSpPr/>
      </dsp:nvSpPr>
      <dsp:spPr>
        <a:xfrm>
          <a:off x="5016595" y="344811"/>
          <a:ext cx="1009954" cy="151493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0E214-1434-4A72-B11D-D9E89CD3DC49}">
      <dsp:nvSpPr>
        <dsp:cNvPr id="0" name=""/>
        <dsp:cNvSpPr/>
      </dsp:nvSpPr>
      <dsp:spPr>
        <a:xfrm>
          <a:off x="187632" y="2369529"/>
          <a:ext cx="4616934" cy="14427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251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Jack Levine, MD, FAAP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i="1" kern="1200" dirty="0" smtClean="0"/>
            <a:t>ADHD Expert</a:t>
          </a:r>
          <a:endParaRPr lang="en-US" sz="2500" i="1" kern="1200" dirty="0"/>
        </a:p>
      </dsp:txBody>
      <dsp:txXfrm>
        <a:off x="187632" y="2369529"/>
        <a:ext cx="4616934" cy="1442791"/>
      </dsp:txXfrm>
    </dsp:sp>
    <dsp:sp modelId="{D9B519C2-037E-4432-AF90-41AE38F9112E}">
      <dsp:nvSpPr>
        <dsp:cNvPr id="0" name=""/>
        <dsp:cNvSpPr/>
      </dsp:nvSpPr>
      <dsp:spPr>
        <a:xfrm>
          <a:off x="12535" y="2161126"/>
          <a:ext cx="975403" cy="15149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60F17-E9DD-45BC-98ED-6007BAC2C3DB}">
      <dsp:nvSpPr>
        <dsp:cNvPr id="0" name=""/>
        <dsp:cNvSpPr/>
      </dsp:nvSpPr>
      <dsp:spPr>
        <a:xfrm>
          <a:off x="5200330" y="2369529"/>
          <a:ext cx="4616934" cy="14427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251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Elie Ward, MSW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i="1" kern="1200" dirty="0" smtClean="0"/>
            <a:t>Project Manager</a:t>
          </a:r>
          <a:endParaRPr lang="en-US" sz="2500" i="1" kern="1200" dirty="0"/>
        </a:p>
      </dsp:txBody>
      <dsp:txXfrm>
        <a:off x="5200330" y="2369529"/>
        <a:ext cx="4616934" cy="1442791"/>
      </dsp:txXfrm>
    </dsp:sp>
    <dsp:sp modelId="{E7C6A8E2-7ADF-4167-83D3-1111C554B298}">
      <dsp:nvSpPr>
        <dsp:cNvPr id="0" name=""/>
        <dsp:cNvSpPr/>
      </dsp:nvSpPr>
      <dsp:spPr>
        <a:xfrm>
          <a:off x="5007957" y="2161126"/>
          <a:ext cx="1009954" cy="1514931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781498-6CA0-4750-A03E-09A30C4DF14D}">
      <dsp:nvSpPr>
        <dsp:cNvPr id="0" name=""/>
        <dsp:cNvSpPr/>
      </dsp:nvSpPr>
      <dsp:spPr>
        <a:xfrm>
          <a:off x="533482" y="151876"/>
          <a:ext cx="2038403" cy="2398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AD4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91E3F-8AA4-41AF-B6BA-2889DDE102A6}">
      <dsp:nvSpPr>
        <dsp:cNvPr id="0" name=""/>
        <dsp:cNvSpPr/>
      </dsp:nvSpPr>
      <dsp:spPr>
        <a:xfrm>
          <a:off x="767730" y="259991"/>
          <a:ext cx="1570367" cy="1534399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4B6CA-AD78-4895-BD34-3BD85A71404D}">
      <dsp:nvSpPr>
        <dsp:cNvPr id="0" name=""/>
        <dsp:cNvSpPr/>
      </dsp:nvSpPr>
      <dsp:spPr>
        <a:xfrm>
          <a:off x="635632" y="2046411"/>
          <a:ext cx="1834563" cy="407661"/>
        </a:xfrm>
        <a:prstGeom prst="rect">
          <a:avLst/>
        </a:prstGeom>
        <a:solidFill>
          <a:srgbClr val="5A9B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Principal Investigator</a:t>
          </a:r>
          <a:endParaRPr lang="en-US" sz="1200" kern="1200" dirty="0"/>
        </a:p>
      </dsp:txBody>
      <dsp:txXfrm>
        <a:off x="635632" y="2046411"/>
        <a:ext cx="1834563" cy="407661"/>
      </dsp:txXfrm>
    </dsp:sp>
    <dsp:sp modelId="{F5DA7DF2-51FC-40BB-A3C1-FF5EF4DF4535}">
      <dsp:nvSpPr>
        <dsp:cNvPr id="0" name=""/>
        <dsp:cNvSpPr/>
      </dsp:nvSpPr>
      <dsp:spPr>
        <a:xfrm>
          <a:off x="635632" y="1806580"/>
          <a:ext cx="1834563" cy="239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Judith C. Dolins, MPH</a:t>
          </a:r>
          <a:endParaRPr lang="en-US" sz="1200" kern="1200" dirty="0"/>
        </a:p>
      </dsp:txBody>
      <dsp:txXfrm>
        <a:off x="635632" y="1806580"/>
        <a:ext cx="1834563" cy="239831"/>
      </dsp:txXfrm>
    </dsp:sp>
    <dsp:sp modelId="{4471D0A6-B599-4473-AC3C-D1A84DCB2ED6}">
      <dsp:nvSpPr>
        <dsp:cNvPr id="0" name=""/>
        <dsp:cNvSpPr/>
      </dsp:nvSpPr>
      <dsp:spPr>
        <a:xfrm>
          <a:off x="5562577" y="140437"/>
          <a:ext cx="2038403" cy="2398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AD4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07D55-F6C7-4255-A554-0A92AB076806}">
      <dsp:nvSpPr>
        <dsp:cNvPr id="0" name=""/>
        <dsp:cNvSpPr/>
      </dsp:nvSpPr>
      <dsp:spPr>
        <a:xfrm>
          <a:off x="5664081" y="236344"/>
          <a:ext cx="1834563" cy="1558779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C153A-AF34-493F-8DE1-90181D9C4AF9}">
      <dsp:nvSpPr>
        <dsp:cNvPr id="0" name=""/>
        <dsp:cNvSpPr/>
      </dsp:nvSpPr>
      <dsp:spPr>
        <a:xfrm>
          <a:off x="5664081" y="2034960"/>
          <a:ext cx="1834563" cy="407661"/>
        </a:xfrm>
        <a:prstGeom prst="rect">
          <a:avLst/>
        </a:prstGeom>
        <a:solidFill>
          <a:srgbClr val="5A9B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ADHD Content Advisor</a:t>
          </a:r>
          <a:endParaRPr lang="en-US" sz="1200" kern="1200" dirty="0"/>
        </a:p>
      </dsp:txBody>
      <dsp:txXfrm>
        <a:off x="5664081" y="2034960"/>
        <a:ext cx="1834563" cy="407661"/>
      </dsp:txXfrm>
    </dsp:sp>
    <dsp:sp modelId="{E2DF3A10-3203-4CB6-A90D-E1DA3E063F57}">
      <dsp:nvSpPr>
        <dsp:cNvPr id="0" name=""/>
        <dsp:cNvSpPr/>
      </dsp:nvSpPr>
      <dsp:spPr>
        <a:xfrm>
          <a:off x="5664081" y="1795131"/>
          <a:ext cx="1834563" cy="239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Jeff Epstein, PhD</a:t>
          </a:r>
          <a:endParaRPr lang="en-US" sz="1200" kern="1200" dirty="0"/>
        </a:p>
      </dsp:txBody>
      <dsp:txXfrm>
        <a:off x="5664081" y="1795131"/>
        <a:ext cx="1834563" cy="239831"/>
      </dsp:txXfrm>
    </dsp:sp>
    <dsp:sp modelId="{C39754D9-C142-4E28-AC56-69B9CAC9E500}">
      <dsp:nvSpPr>
        <dsp:cNvPr id="0" name=""/>
        <dsp:cNvSpPr/>
      </dsp:nvSpPr>
      <dsp:spPr>
        <a:xfrm>
          <a:off x="3047990" y="151876"/>
          <a:ext cx="2038403" cy="2398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AD4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6F561-0969-4499-B886-AF681102AD3B}">
      <dsp:nvSpPr>
        <dsp:cNvPr id="0" name=""/>
        <dsp:cNvSpPr/>
      </dsp:nvSpPr>
      <dsp:spPr>
        <a:xfrm>
          <a:off x="3150477" y="247801"/>
          <a:ext cx="1834563" cy="1558779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12" r="12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78351-AA00-4D29-94F5-BDE76604A484}">
      <dsp:nvSpPr>
        <dsp:cNvPr id="0" name=""/>
        <dsp:cNvSpPr/>
      </dsp:nvSpPr>
      <dsp:spPr>
        <a:xfrm>
          <a:off x="3150477" y="2046411"/>
          <a:ext cx="1834563" cy="407661"/>
        </a:xfrm>
        <a:prstGeom prst="rect">
          <a:avLst/>
        </a:prstGeom>
        <a:solidFill>
          <a:srgbClr val="5A9B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Quality Improvement Consultant</a:t>
          </a:r>
          <a:endParaRPr lang="en-US" sz="1200" kern="1200" dirty="0"/>
        </a:p>
      </dsp:txBody>
      <dsp:txXfrm>
        <a:off x="3150477" y="2046411"/>
        <a:ext cx="1834563" cy="407661"/>
      </dsp:txXfrm>
    </dsp:sp>
    <dsp:sp modelId="{A4817931-C093-4B06-9C39-7CF59FB05595}">
      <dsp:nvSpPr>
        <dsp:cNvPr id="0" name=""/>
        <dsp:cNvSpPr/>
      </dsp:nvSpPr>
      <dsp:spPr>
        <a:xfrm>
          <a:off x="3150477" y="1806580"/>
          <a:ext cx="1834563" cy="239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Jennifer Powell, MPH, MBA</a:t>
          </a:r>
          <a:endParaRPr lang="en-US" sz="1050" kern="1200" dirty="0"/>
        </a:p>
      </dsp:txBody>
      <dsp:txXfrm>
        <a:off x="3150477" y="1806580"/>
        <a:ext cx="1834563" cy="239831"/>
      </dsp:txXfrm>
    </dsp:sp>
    <dsp:sp modelId="{91F0EB32-8042-43C0-B995-884EF51444F6}">
      <dsp:nvSpPr>
        <dsp:cNvPr id="0" name=""/>
        <dsp:cNvSpPr/>
      </dsp:nvSpPr>
      <dsp:spPr>
        <a:xfrm>
          <a:off x="8077208" y="151876"/>
          <a:ext cx="2038403" cy="2398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AD4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3A5E7-E482-4165-B1CF-186E5FB1FA83}">
      <dsp:nvSpPr>
        <dsp:cNvPr id="0" name=""/>
        <dsp:cNvSpPr/>
      </dsp:nvSpPr>
      <dsp:spPr>
        <a:xfrm>
          <a:off x="8229597" y="296451"/>
          <a:ext cx="1720049" cy="1461480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A97B5-D29C-4AA1-B520-1E5AA74B23CF}">
      <dsp:nvSpPr>
        <dsp:cNvPr id="0" name=""/>
        <dsp:cNvSpPr/>
      </dsp:nvSpPr>
      <dsp:spPr>
        <a:xfrm>
          <a:off x="8153407" y="2046411"/>
          <a:ext cx="1834563" cy="407661"/>
        </a:xfrm>
        <a:prstGeom prst="rect">
          <a:avLst/>
        </a:prstGeom>
        <a:solidFill>
          <a:srgbClr val="5A9B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ADHD Content Advisor</a:t>
          </a:r>
          <a:endParaRPr lang="en-US" sz="1200" kern="1200" dirty="0"/>
        </a:p>
      </dsp:txBody>
      <dsp:txXfrm>
        <a:off x="8153407" y="2046411"/>
        <a:ext cx="1834563" cy="407661"/>
      </dsp:txXfrm>
    </dsp:sp>
    <dsp:sp modelId="{887707EA-9DAC-4136-8278-FD34FFBC1C57}">
      <dsp:nvSpPr>
        <dsp:cNvPr id="0" name=""/>
        <dsp:cNvSpPr/>
      </dsp:nvSpPr>
      <dsp:spPr>
        <a:xfrm>
          <a:off x="8153407" y="1806580"/>
          <a:ext cx="1834563" cy="239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James Wiley, MD, FAAP</a:t>
          </a:r>
          <a:endParaRPr lang="en-US" sz="1200" kern="1200" dirty="0"/>
        </a:p>
      </dsp:txBody>
      <dsp:txXfrm>
        <a:off x="8153407" y="1806580"/>
        <a:ext cx="1834563" cy="239831"/>
      </dsp:txXfrm>
    </dsp:sp>
    <dsp:sp modelId="{3296A3B9-62EE-4CF8-886A-54A5A2A788F6}">
      <dsp:nvSpPr>
        <dsp:cNvPr id="0" name=""/>
        <dsp:cNvSpPr/>
      </dsp:nvSpPr>
      <dsp:spPr>
        <a:xfrm>
          <a:off x="499155" y="2789234"/>
          <a:ext cx="2038403" cy="2398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AD4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6FFFD-6F90-4690-AEE8-D4E49C992227}">
      <dsp:nvSpPr>
        <dsp:cNvPr id="0" name=""/>
        <dsp:cNvSpPr/>
      </dsp:nvSpPr>
      <dsp:spPr>
        <a:xfrm>
          <a:off x="632568" y="2865444"/>
          <a:ext cx="1834563" cy="1558779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B170E-9881-443C-B971-46BC4141B5D4}">
      <dsp:nvSpPr>
        <dsp:cNvPr id="0" name=""/>
        <dsp:cNvSpPr/>
      </dsp:nvSpPr>
      <dsp:spPr>
        <a:xfrm>
          <a:off x="632568" y="4694235"/>
          <a:ext cx="1834563" cy="407661"/>
        </a:xfrm>
        <a:prstGeom prst="rect">
          <a:avLst/>
        </a:prstGeom>
        <a:solidFill>
          <a:srgbClr val="5A9B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Director, Division of Chapter QI Initiatives</a:t>
          </a:r>
          <a:endParaRPr lang="en-US" sz="1200" kern="1200" dirty="0"/>
        </a:p>
      </dsp:txBody>
      <dsp:txXfrm>
        <a:off x="632568" y="4694235"/>
        <a:ext cx="1834563" cy="407661"/>
      </dsp:txXfrm>
    </dsp:sp>
    <dsp:sp modelId="{3D0B61E6-4F16-4277-967E-1B0388D23271}">
      <dsp:nvSpPr>
        <dsp:cNvPr id="0" name=""/>
        <dsp:cNvSpPr/>
      </dsp:nvSpPr>
      <dsp:spPr>
        <a:xfrm>
          <a:off x="632568" y="4465636"/>
          <a:ext cx="1834563" cy="239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Suzanne Emmer</a:t>
          </a:r>
          <a:endParaRPr lang="en-US" sz="1200" kern="1200" dirty="0"/>
        </a:p>
      </dsp:txBody>
      <dsp:txXfrm>
        <a:off x="632568" y="4465636"/>
        <a:ext cx="1834563" cy="239831"/>
      </dsp:txXfrm>
    </dsp:sp>
    <dsp:sp modelId="{555913ED-69A2-47C9-812F-13738903C476}">
      <dsp:nvSpPr>
        <dsp:cNvPr id="0" name=""/>
        <dsp:cNvSpPr/>
      </dsp:nvSpPr>
      <dsp:spPr>
        <a:xfrm>
          <a:off x="3089953" y="2753838"/>
          <a:ext cx="2038403" cy="2398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AD4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42010-1713-4A5D-9EBE-79A306263989}">
      <dsp:nvSpPr>
        <dsp:cNvPr id="0" name=""/>
        <dsp:cNvSpPr/>
      </dsp:nvSpPr>
      <dsp:spPr>
        <a:xfrm>
          <a:off x="3192026" y="2849763"/>
          <a:ext cx="1834563" cy="1558779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2E7C0-64E1-45BE-8CA8-52B7A5091A25}">
      <dsp:nvSpPr>
        <dsp:cNvPr id="0" name=""/>
        <dsp:cNvSpPr/>
      </dsp:nvSpPr>
      <dsp:spPr>
        <a:xfrm>
          <a:off x="3192026" y="4648373"/>
          <a:ext cx="1834563" cy="407661"/>
        </a:xfrm>
        <a:prstGeom prst="rect">
          <a:avLst/>
        </a:prstGeom>
        <a:solidFill>
          <a:srgbClr val="5A9B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Chapter Data Analyst</a:t>
          </a:r>
          <a:endParaRPr lang="en-US" sz="1200" kern="1200" dirty="0"/>
        </a:p>
      </dsp:txBody>
      <dsp:txXfrm>
        <a:off x="3192026" y="4648373"/>
        <a:ext cx="1834563" cy="407661"/>
      </dsp:txXfrm>
    </dsp:sp>
    <dsp:sp modelId="{CF9E12C3-71E1-4187-9351-AFAD424B7D66}">
      <dsp:nvSpPr>
        <dsp:cNvPr id="0" name=""/>
        <dsp:cNvSpPr/>
      </dsp:nvSpPr>
      <dsp:spPr>
        <a:xfrm>
          <a:off x="3192026" y="4408542"/>
          <a:ext cx="1834563" cy="239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Ed Wise</a:t>
          </a:r>
          <a:endParaRPr lang="en-US" sz="1200" kern="1200" dirty="0"/>
        </a:p>
      </dsp:txBody>
      <dsp:txXfrm>
        <a:off x="3192026" y="4408542"/>
        <a:ext cx="1834563" cy="239831"/>
      </dsp:txXfrm>
    </dsp:sp>
    <dsp:sp modelId="{385171F7-237F-4FB3-B2AE-80202BA22718}">
      <dsp:nvSpPr>
        <dsp:cNvPr id="0" name=""/>
        <dsp:cNvSpPr/>
      </dsp:nvSpPr>
      <dsp:spPr>
        <a:xfrm>
          <a:off x="5585558" y="2753838"/>
          <a:ext cx="2038403" cy="2398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AD4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E300A-30BD-48AA-9C45-A67F7AC3A8AE}">
      <dsp:nvSpPr>
        <dsp:cNvPr id="0" name=""/>
        <dsp:cNvSpPr/>
      </dsp:nvSpPr>
      <dsp:spPr>
        <a:xfrm>
          <a:off x="5687292" y="2849763"/>
          <a:ext cx="1834563" cy="1558779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49465-0A25-46BF-A52B-F3C380C51BBD}">
      <dsp:nvSpPr>
        <dsp:cNvPr id="0" name=""/>
        <dsp:cNvSpPr/>
      </dsp:nvSpPr>
      <dsp:spPr>
        <a:xfrm>
          <a:off x="5687292" y="4648373"/>
          <a:ext cx="1834563" cy="407661"/>
        </a:xfrm>
        <a:prstGeom prst="rect">
          <a:avLst/>
        </a:prstGeom>
        <a:solidFill>
          <a:srgbClr val="5A9B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Project Manager, Chapter Quality Network</a:t>
          </a:r>
          <a:endParaRPr lang="en-US" sz="1100" kern="1200" dirty="0"/>
        </a:p>
      </dsp:txBody>
      <dsp:txXfrm>
        <a:off x="5687292" y="4648373"/>
        <a:ext cx="1834563" cy="407661"/>
      </dsp:txXfrm>
    </dsp:sp>
    <dsp:sp modelId="{7454371E-5607-4335-ADB2-ECB0C0FF2C31}">
      <dsp:nvSpPr>
        <dsp:cNvPr id="0" name=""/>
        <dsp:cNvSpPr/>
      </dsp:nvSpPr>
      <dsp:spPr>
        <a:xfrm>
          <a:off x="5687292" y="4408542"/>
          <a:ext cx="1834563" cy="239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Allie Stevens, MPH, MS</a:t>
          </a:r>
          <a:endParaRPr lang="en-US" sz="1200" kern="1200" dirty="0"/>
        </a:p>
      </dsp:txBody>
      <dsp:txXfrm>
        <a:off x="5687292" y="4408542"/>
        <a:ext cx="1834563" cy="239831"/>
      </dsp:txXfrm>
    </dsp:sp>
    <dsp:sp modelId="{7000C313-FB29-4025-B7CE-97BB7966856D}">
      <dsp:nvSpPr>
        <dsp:cNvPr id="0" name=""/>
        <dsp:cNvSpPr/>
      </dsp:nvSpPr>
      <dsp:spPr>
        <a:xfrm>
          <a:off x="8077208" y="2753838"/>
          <a:ext cx="2038403" cy="2398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AD4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CB551-AA08-46A0-AFF8-84E250150959}">
      <dsp:nvSpPr>
        <dsp:cNvPr id="0" name=""/>
        <dsp:cNvSpPr/>
      </dsp:nvSpPr>
      <dsp:spPr>
        <a:xfrm>
          <a:off x="8179165" y="2849763"/>
          <a:ext cx="1834563" cy="1558779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3000" b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DB792-CA31-46E8-9ADB-2776F8EC0833}">
      <dsp:nvSpPr>
        <dsp:cNvPr id="0" name=""/>
        <dsp:cNvSpPr/>
      </dsp:nvSpPr>
      <dsp:spPr>
        <a:xfrm>
          <a:off x="8153407" y="4648202"/>
          <a:ext cx="1834563" cy="407661"/>
        </a:xfrm>
        <a:prstGeom prst="rect">
          <a:avLst/>
        </a:prstGeom>
        <a:solidFill>
          <a:srgbClr val="5A9B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Quality Improvement Consultant</a:t>
          </a:r>
          <a:endParaRPr lang="en-US" sz="1200" kern="1200" dirty="0"/>
        </a:p>
      </dsp:txBody>
      <dsp:txXfrm>
        <a:off x="8153407" y="4648202"/>
        <a:ext cx="1834563" cy="407661"/>
      </dsp:txXfrm>
    </dsp:sp>
    <dsp:sp modelId="{51643953-D1A9-4C78-B6C1-C2C7932D1FE5}">
      <dsp:nvSpPr>
        <dsp:cNvPr id="0" name=""/>
        <dsp:cNvSpPr/>
      </dsp:nvSpPr>
      <dsp:spPr>
        <a:xfrm>
          <a:off x="8179165" y="4408542"/>
          <a:ext cx="1834563" cy="239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Nicole Van Borkulo, MEd</a:t>
          </a:r>
          <a:endParaRPr lang="en-US" sz="1100" kern="1200" dirty="0"/>
        </a:p>
      </dsp:txBody>
      <dsp:txXfrm>
        <a:off x="8179165" y="4408542"/>
        <a:ext cx="1834563" cy="239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7B1DD110-CB72-4CF3-A898-2EDD895BC668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8489C3CE-D525-4D66-B95C-ACED8464FC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087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3E7CBF68-60A9-406B-BF1A-04872D34E930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10E97D96-3732-4D0F-B2FD-F2AF254A3A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6679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7D96-3732-4D0F-B2FD-F2AF254A3A8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7173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7D96-3732-4D0F-B2FD-F2AF254A3A8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4798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baseline="0" dirty="0" smtClean="0"/>
              <a:t>now have an option to offer you 50 MOC credits, should you need them.  The details were sent to you by e-mail, but we will be available throughout the project to assure that you get the credits you earn and you need in each project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A74B-5127-4575-AC46-11093485DD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004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7D96-3732-4D0F-B2FD-F2AF254A3A8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0850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REAL purpose of this learning</a:t>
            </a:r>
            <a:r>
              <a:rPr lang="en-US" baseline="0" dirty="0" smtClean="0"/>
              <a:t> session is to learn how t</a:t>
            </a:r>
            <a:r>
              <a:rPr lang="en-US" dirty="0" smtClean="0"/>
              <a:t>o improve</a:t>
            </a:r>
            <a:r>
              <a:rPr lang="en-US" baseline="0" dirty="0" smtClean="0"/>
              <a:t> how we care for children who are being diagnosed with or treated for ADHD!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7D96-3732-4D0F-B2FD-F2AF254A3A8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3917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7D96-3732-4D0F-B2FD-F2AF254A3A8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924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390">
              <a:defRPr/>
            </a:pPr>
            <a:endParaRPr lang="en-US" sz="120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7D96-3732-4D0F-B2FD-F2AF254A3A8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6374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390">
              <a:defRPr/>
            </a:pPr>
            <a:endParaRPr lang="en-US" sz="120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7D96-3732-4D0F-B2FD-F2AF254A3A8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002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390">
              <a:defRPr/>
            </a:pPr>
            <a:endParaRPr lang="en-US" sz="120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7D96-3732-4D0F-B2FD-F2AF254A3A8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7465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7D96-3732-4D0F-B2FD-F2AF254A3A8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3434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7D96-3732-4D0F-B2FD-F2AF254A3A8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2253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595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5C6B4A9-1611-4792-9094-5F34BCA07E0B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00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755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2066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42598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/>
                </a:solidFill>
              </a:rPr>
              <a:pPr/>
              <a:t>7/28/2016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18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812800"/>
            <a:ext cx="4038600" cy="604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293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56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438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EB712588-04B1-427B-82EE-E8DB90309F08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983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461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09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585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2A54C80-263E-416B-A8E0-580EDEADCBDC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782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201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09975F3-4E9C-499F-BB4B-4F3F833904C6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991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694" r:id="rId12"/>
    <p:sldLayoutId id="2147483696" r:id="rId13"/>
    <p:sldLayoutId id="2147483701" r:id="rId14"/>
    <p:sldLayoutId id="2147483702" r:id="rId1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6473" y="5546478"/>
            <a:ext cx="1281934" cy="99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LineAAPLogoPo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" y="5984751"/>
            <a:ext cx="3276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199" y="5716990"/>
            <a:ext cx="3276601" cy="817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6680" y="2209800"/>
            <a:ext cx="7772400" cy="1322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" y="2210452"/>
            <a:ext cx="4709160" cy="13228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97280" y="883920"/>
            <a:ext cx="10180320" cy="196291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70AD46"/>
                </a:solidFill>
              </a:rPr>
              <a:t>Welcome to CQN ADHD </a:t>
            </a:r>
            <a:br>
              <a:rPr lang="en-US" sz="6000" dirty="0" smtClean="0">
                <a:solidFill>
                  <a:srgbClr val="70AD46"/>
                </a:solidFill>
              </a:rPr>
            </a:br>
            <a:r>
              <a:rPr lang="en-US" sz="6000" dirty="0" smtClean="0">
                <a:solidFill>
                  <a:srgbClr val="70AD46"/>
                </a:solidFill>
              </a:rPr>
              <a:t>Learning Session 1</a:t>
            </a:r>
            <a:endParaRPr lang="en-US" sz="6000" dirty="0">
              <a:solidFill>
                <a:srgbClr val="70AD4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7360" y="3886905"/>
            <a:ext cx="8732520" cy="10968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NYS AAP - Chapter 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smtClean="0"/>
              <a:t>February 28, </a:t>
            </a:r>
            <a:r>
              <a:rPr lang="en-US" sz="2800" dirty="0" smtClean="0"/>
              <a:t>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73850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5A9BD5"/>
              </a:buClr>
            </a:pPr>
            <a:r>
              <a:rPr lang="en-US" dirty="0" smtClean="0"/>
              <a:t>Appropriately manage electronic devices</a:t>
            </a:r>
          </a:p>
          <a:p>
            <a:pPr>
              <a:lnSpc>
                <a:spcPct val="150000"/>
              </a:lnSpc>
              <a:buClr>
                <a:srgbClr val="5A9BD5"/>
              </a:buClr>
            </a:pPr>
            <a:r>
              <a:rPr lang="en-US" dirty="0" smtClean="0"/>
              <a:t>Approach material with an open mind</a:t>
            </a:r>
          </a:p>
          <a:p>
            <a:pPr>
              <a:lnSpc>
                <a:spcPct val="150000"/>
              </a:lnSpc>
              <a:buClr>
                <a:srgbClr val="5A9BD5"/>
              </a:buClr>
            </a:pPr>
            <a:r>
              <a:rPr lang="en-US" dirty="0" smtClean="0"/>
              <a:t>Seek out practical application</a:t>
            </a:r>
          </a:p>
          <a:p>
            <a:pPr>
              <a:lnSpc>
                <a:spcPct val="150000"/>
              </a:lnSpc>
              <a:buClr>
                <a:srgbClr val="5A9BD5"/>
              </a:buClr>
            </a:pPr>
            <a:r>
              <a:rPr lang="en-US" dirty="0" smtClean="0"/>
              <a:t>Share your ideas and concerns</a:t>
            </a:r>
          </a:p>
          <a:p>
            <a:pPr>
              <a:lnSpc>
                <a:spcPct val="150000"/>
              </a:lnSpc>
              <a:buClr>
                <a:srgbClr val="5A9BD5"/>
              </a:buClr>
            </a:pPr>
            <a:r>
              <a:rPr lang="en-US" dirty="0" smtClean="0"/>
              <a:t>Honor the time commitment for the session</a:t>
            </a:r>
          </a:p>
          <a:p>
            <a:pPr>
              <a:lnSpc>
                <a:spcPct val="150000"/>
              </a:lnSpc>
              <a:buClr>
                <a:srgbClr val="5A9BD5"/>
              </a:buClr>
            </a:pPr>
            <a:r>
              <a:rPr lang="en-US" dirty="0" smtClean="0"/>
              <a:t>Relax, be yourself, and have fun!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pic>
        <p:nvPicPr>
          <p:cNvPr id="4" name="Picture 3" descr="1LineAAPLogoPo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311900"/>
            <a:ext cx="2362200" cy="36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011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5A9BD5"/>
              </a:buClr>
            </a:pPr>
            <a:r>
              <a:rPr lang="en-US" dirty="0" smtClean="0"/>
              <a:t>In your packet, you have two copies of a sheet that outlines the requirements that individuals and practices must fulfill to receive MOC and PI CME credit.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5A9BD5"/>
              </a:buClr>
            </a:pPr>
            <a:r>
              <a:rPr lang="en-US" dirty="0" smtClean="0"/>
              <a:t>Please review this sheet in detail.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5A9BD5"/>
              </a:buClr>
            </a:pPr>
            <a:r>
              <a:rPr lang="en-US" dirty="0" smtClean="0"/>
              <a:t>Physician leads: sign one copy and return it to your chapter project manager today.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5A9BD5"/>
              </a:buClr>
            </a:pPr>
            <a:r>
              <a:rPr lang="en-US" dirty="0" smtClean="0"/>
              <a:t>Keep the other one and post it in your office.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MOC and PI CME reminder</a:t>
            </a:r>
            <a:endParaRPr lang="en-US" dirty="0"/>
          </a:p>
        </p:txBody>
      </p:sp>
      <p:pic>
        <p:nvPicPr>
          <p:cNvPr id="4" name="Picture 3" descr="1LineAAPLogoPo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311900"/>
            <a:ext cx="2362200" cy="36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060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81200"/>
            <a:ext cx="7437120" cy="4594382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5A9BD5"/>
              </a:buClr>
            </a:pPr>
            <a:r>
              <a:rPr lang="en-US" sz="2000" dirty="0"/>
              <a:t>Identify how to incorporate national ADHD guidelines into daily practice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5A9BD5"/>
              </a:buClr>
            </a:pPr>
            <a:r>
              <a:rPr lang="en-US" sz="2000" dirty="0"/>
              <a:t>Define roles and responsibilities of practice team members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5A9BD5"/>
              </a:buClr>
            </a:pPr>
            <a:r>
              <a:rPr lang="en-US" sz="2000" dirty="0"/>
              <a:t>Describe key elements of effective team meetings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5A9BD5"/>
              </a:buClr>
            </a:pPr>
            <a:r>
              <a:rPr lang="en-US" sz="2000" dirty="0"/>
              <a:t>Describe the model for improvement and how it can be used to improve care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5A9BD5"/>
              </a:buClr>
            </a:pPr>
            <a:r>
              <a:rPr lang="en-US" sz="2000" dirty="0"/>
              <a:t>Develop competence in using the </a:t>
            </a:r>
            <a:r>
              <a:rPr lang="en-US" sz="2000" dirty="0" err="1"/>
              <a:t>mehealth</a:t>
            </a:r>
            <a:r>
              <a:rPr lang="en-US" sz="2000" dirty="0"/>
              <a:t> portal for population management, data reporting and feedback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Learning Session</a:t>
            </a:r>
            <a:endParaRPr lang="en-US" dirty="0"/>
          </a:p>
        </p:txBody>
      </p:sp>
      <p:pic>
        <p:nvPicPr>
          <p:cNvPr id="4" name="Picture 3" descr="1LineAAPLogoPo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075520"/>
            <a:ext cx="3276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1981200"/>
            <a:ext cx="2971800" cy="35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25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Purpose of the Session</a:t>
            </a:r>
            <a:endParaRPr lang="en-US" dirty="0"/>
          </a:p>
        </p:txBody>
      </p:sp>
      <p:pic>
        <p:nvPicPr>
          <p:cNvPr id="1026" name="Picture 2" descr="https://cdn.psychologytoday.com/sites/default/files/blogs/1194/2010/09/47649-35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2209800" cy="2209800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dudesguide.com/wordpress/wp-content/uploads/2014/07/shutterstock_5560474-337x2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749080"/>
            <a:ext cx="3438525" cy="2203922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1LineAAPLogoPo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205537"/>
            <a:ext cx="3276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evbdn.eventbrite.com/s3-s3/eventlogos/14469103/pizz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3657600"/>
            <a:ext cx="3086100" cy="2057400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818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905000"/>
            <a:ext cx="8001000" cy="457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5A9BD5"/>
              </a:buClr>
            </a:pPr>
            <a:r>
              <a:rPr lang="en-US" sz="3200" dirty="0" smtClean="0"/>
              <a:t>This is your training…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5A9BD5"/>
              </a:buClr>
            </a:pPr>
            <a:r>
              <a:rPr lang="en-US" sz="2800" dirty="0"/>
              <a:t>Ask questions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5A9BD5"/>
              </a:buClr>
            </a:pPr>
            <a:r>
              <a:rPr lang="en-US" sz="2800" dirty="0"/>
              <a:t>Push back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5A9BD5"/>
              </a:buClr>
            </a:pPr>
            <a:r>
              <a:rPr lang="en-US" sz="2800" dirty="0"/>
              <a:t>Learn from one another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5A9BD5"/>
              </a:buClr>
            </a:pPr>
            <a:r>
              <a:rPr lang="en-US" sz="2800" dirty="0" smtClean="0"/>
              <a:t>The chapter and national teams may </a:t>
            </a:r>
            <a:r>
              <a:rPr lang="en-US" sz="2800" dirty="0"/>
              <a:t>not have all of the answers, </a:t>
            </a:r>
            <a:r>
              <a:rPr lang="en-US" sz="2800" dirty="0" smtClean="0"/>
              <a:t>but we’ll </a:t>
            </a:r>
            <a:r>
              <a:rPr lang="en-US" sz="2800" dirty="0"/>
              <a:t>work together to find them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We Work Together?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905000"/>
            <a:ext cx="1600200" cy="3921101"/>
          </a:xfrm>
          <a:prstGeom prst="rect">
            <a:avLst/>
          </a:prstGeom>
        </p:spPr>
      </p:pic>
      <p:pic>
        <p:nvPicPr>
          <p:cNvPr id="5" name="Picture 4" descr="1LineAAPLogoPo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075520"/>
            <a:ext cx="3276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161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70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CQN ADHD Chapter Project Team</a:t>
            </a:r>
            <a:endParaRPr lang="en-US" sz="4000" dirty="0"/>
          </a:p>
        </p:txBody>
      </p:sp>
      <p:pic>
        <p:nvPicPr>
          <p:cNvPr id="4" name="Picture 3" descr="1LineAAPLogoPo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075520"/>
            <a:ext cx="3276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981736398"/>
              </p:ext>
            </p:extLst>
          </p:nvPr>
        </p:nvGraphicFramePr>
        <p:xfrm>
          <a:off x="1295400" y="1734787"/>
          <a:ext cx="9829800" cy="4157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0326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9213671"/>
              </p:ext>
            </p:extLst>
          </p:nvPr>
        </p:nvGraphicFramePr>
        <p:xfrm>
          <a:off x="762000" y="1143000"/>
          <a:ext cx="11201399" cy="530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CQN ADHD National Leadership Team</a:t>
            </a:r>
            <a:endParaRPr lang="en-US" sz="4000" dirty="0"/>
          </a:p>
        </p:txBody>
      </p:sp>
      <p:pic>
        <p:nvPicPr>
          <p:cNvPr id="7" name="Picture 6" descr="1LineAAPLogoPos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5774" y="6454617"/>
            <a:ext cx="2143826" cy="32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303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70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CQN ADHD NYS AAP – Chapter 2</a:t>
            </a:r>
            <a:br>
              <a:rPr lang="en-US" sz="4000" dirty="0" smtClean="0"/>
            </a:br>
            <a:r>
              <a:rPr lang="en-US" sz="4000" dirty="0" smtClean="0"/>
              <a:t>Practices</a:t>
            </a:r>
            <a:endParaRPr lang="en-US" sz="4000" dirty="0"/>
          </a:p>
        </p:txBody>
      </p:sp>
      <p:pic>
        <p:nvPicPr>
          <p:cNvPr id="4" name="Picture 3" descr="1LineAAPLogoPo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075520"/>
            <a:ext cx="3276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1320" y="2057400"/>
            <a:ext cx="5410200" cy="4351338"/>
          </a:xfrm>
        </p:spPr>
        <p:txBody>
          <a:bodyPr>
            <a:normAutofit/>
          </a:bodyPr>
          <a:lstStyle/>
          <a:p>
            <a:pPr>
              <a:buClr>
                <a:srgbClr val="5A9BD5"/>
              </a:buClr>
            </a:pPr>
            <a:r>
              <a:rPr lang="en-US" sz="2400" dirty="0" smtClean="0"/>
              <a:t>Pediatric Health Associates</a:t>
            </a:r>
          </a:p>
          <a:p>
            <a:pPr>
              <a:buClr>
                <a:srgbClr val="5A9BD5"/>
              </a:buClr>
            </a:pPr>
            <a:r>
              <a:rPr lang="en-US" sz="2400" dirty="0" smtClean="0"/>
              <a:t>Pediatric Plaza</a:t>
            </a:r>
          </a:p>
          <a:p>
            <a:pPr>
              <a:buClr>
                <a:srgbClr val="5A9BD5"/>
              </a:buClr>
            </a:pPr>
            <a:r>
              <a:rPr lang="en-US" sz="2400" dirty="0" err="1" smtClean="0"/>
              <a:t>ProHealth</a:t>
            </a:r>
            <a:r>
              <a:rPr lang="en-US" sz="2400" dirty="0" smtClean="0"/>
              <a:t> Pediatrics</a:t>
            </a:r>
          </a:p>
          <a:p>
            <a:pPr>
              <a:buClr>
                <a:srgbClr val="5A9BD5"/>
              </a:buClr>
            </a:pPr>
            <a:r>
              <a:rPr lang="en-US" sz="2400" dirty="0" err="1" smtClean="0"/>
              <a:t>ProKids</a:t>
            </a:r>
            <a:endParaRPr lang="en-US" sz="2400" dirty="0" smtClean="0"/>
          </a:p>
          <a:p>
            <a:pPr>
              <a:buClr>
                <a:srgbClr val="5A9BD5"/>
              </a:buClr>
            </a:pPr>
            <a:r>
              <a:rPr lang="en-US" sz="2400" dirty="0" smtClean="0"/>
              <a:t>RBK Pediatrics &amp; Urgent Care</a:t>
            </a:r>
          </a:p>
          <a:p>
            <a:pPr>
              <a:buClr>
                <a:srgbClr val="5A9BD5"/>
              </a:buClr>
            </a:pPr>
            <a:r>
              <a:rPr lang="en-US" sz="2400" dirty="0" smtClean="0"/>
              <a:t>SPAB Pediatrics LLC</a:t>
            </a:r>
          </a:p>
          <a:p>
            <a:pPr>
              <a:buClr>
                <a:srgbClr val="5A9BD5"/>
              </a:buClr>
            </a:pPr>
            <a:r>
              <a:rPr lang="en-US" sz="2400" dirty="0" smtClean="0"/>
              <a:t>Valley Stream Pediatrics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2057400"/>
            <a:ext cx="5410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A9BD5"/>
              </a:buClr>
            </a:pPr>
            <a:r>
              <a:rPr lang="en-US" sz="2400" dirty="0" smtClean="0"/>
              <a:t>Advanced Pediatrics</a:t>
            </a:r>
          </a:p>
          <a:p>
            <a:pPr>
              <a:buClr>
                <a:srgbClr val="5A9BD5"/>
              </a:buClr>
            </a:pPr>
            <a:r>
              <a:rPr lang="en-US" sz="2400" dirty="0" smtClean="0"/>
              <a:t>Carlos A Ortiz MD PC</a:t>
            </a:r>
          </a:p>
          <a:p>
            <a:pPr>
              <a:buClr>
                <a:srgbClr val="5A9BD5"/>
              </a:buClr>
            </a:pPr>
            <a:r>
              <a:rPr lang="en-US" sz="2400" dirty="0" smtClean="0"/>
              <a:t>Central Nassau Pediatrics</a:t>
            </a:r>
          </a:p>
          <a:p>
            <a:pPr>
              <a:buClr>
                <a:srgbClr val="5A9BD5"/>
              </a:buClr>
            </a:pPr>
            <a:r>
              <a:rPr lang="en-US" sz="2400" dirty="0" smtClean="0"/>
              <a:t>Dr T Pediatrics PLLC</a:t>
            </a:r>
          </a:p>
          <a:p>
            <a:pPr>
              <a:buClr>
                <a:srgbClr val="5A9BD5"/>
              </a:buClr>
            </a:pPr>
            <a:r>
              <a:rPr lang="en-US" sz="2400" dirty="0" smtClean="0"/>
              <a:t>Laura </a:t>
            </a:r>
            <a:r>
              <a:rPr lang="en-US" sz="2400" dirty="0" err="1" smtClean="0"/>
              <a:t>Garabedian</a:t>
            </a:r>
            <a:r>
              <a:rPr lang="en-US" sz="2400" dirty="0" smtClean="0"/>
              <a:t> MD</a:t>
            </a:r>
          </a:p>
          <a:p>
            <a:pPr>
              <a:buClr>
                <a:srgbClr val="5A9BD5"/>
              </a:buClr>
            </a:pPr>
            <a:r>
              <a:rPr lang="en-US" sz="2400" dirty="0" err="1" smtClean="0"/>
              <a:t>Marjan</a:t>
            </a:r>
            <a:r>
              <a:rPr lang="en-US" sz="2400" dirty="0" smtClean="0"/>
              <a:t> Y. Tabibzadeh, M.D, PLLC</a:t>
            </a:r>
          </a:p>
          <a:p>
            <a:pPr>
              <a:buClr>
                <a:srgbClr val="5A9BD5"/>
              </a:buClr>
            </a:pPr>
            <a:r>
              <a:rPr lang="en-US" sz="2400" dirty="0" err="1" smtClean="0"/>
              <a:t>NewYork</a:t>
            </a:r>
            <a:r>
              <a:rPr lang="en-US" sz="2400" dirty="0" smtClean="0"/>
              <a:t>-Presbyterian/Queens</a:t>
            </a:r>
          </a:p>
          <a:p>
            <a:pPr>
              <a:buClr>
                <a:srgbClr val="5A9BD5"/>
              </a:buClr>
            </a:pPr>
            <a:r>
              <a:rPr lang="en-US" sz="2400" dirty="0" smtClean="0"/>
              <a:t>Park Slope Pediatrics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42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1462500"/>
              </p:ext>
            </p:extLst>
          </p:nvPr>
        </p:nvGraphicFramePr>
        <p:xfrm>
          <a:off x="838200" y="1143002"/>
          <a:ext cx="10668000" cy="511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6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046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9139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Time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Session Name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Presenter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715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9:00-9:20am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Welcome &amp; Introductions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dirty="0" smtClean="0"/>
                        <a:t>Joseph J. </a:t>
                      </a:r>
                      <a:r>
                        <a:rPr lang="en-US" sz="2000" dirty="0" err="1" smtClean="0"/>
                        <a:t>Abularrage</a:t>
                      </a:r>
                      <a:r>
                        <a:rPr lang="en-US" sz="2000" dirty="0" smtClean="0"/>
                        <a:t>, MD, MPH, </a:t>
                      </a:r>
                      <a:r>
                        <a:rPr lang="en-US" sz="2000" dirty="0" err="1" smtClean="0"/>
                        <a:t>M.Phil</a:t>
                      </a:r>
                      <a:r>
                        <a:rPr lang="en-US" sz="2000" dirty="0" smtClean="0"/>
                        <a:t>, FAAP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940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9:20-9:50am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Chapter Quality Network: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Chapter and National 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Suzanne Emmer</a:t>
                      </a:r>
                    </a:p>
                    <a:p>
                      <a:pPr lvl="0"/>
                      <a:r>
                        <a:rPr lang="en-US" sz="2000" dirty="0" smtClean="0"/>
                        <a:t>Joseph J. </a:t>
                      </a:r>
                      <a:r>
                        <a:rPr lang="en-US" sz="2000" dirty="0" err="1" smtClean="0"/>
                        <a:t>Abularrage</a:t>
                      </a:r>
                      <a:r>
                        <a:rPr lang="en-US" sz="2000" dirty="0" smtClean="0"/>
                        <a:t>, MD, MPH, </a:t>
                      </a:r>
                      <a:r>
                        <a:rPr lang="en-US" sz="2000" dirty="0" err="1" smtClean="0"/>
                        <a:t>M.Phil</a:t>
                      </a:r>
                      <a:r>
                        <a:rPr lang="en-US" sz="2000" dirty="0" smtClean="0"/>
                        <a:t>, FAAP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715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9:50-10:20am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Parent Perspective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Jen Powell, MPH, MBA</a:t>
                      </a:r>
                    </a:p>
                    <a:p>
                      <a:r>
                        <a:rPr lang="en-US" sz="2000" dirty="0" smtClean="0">
                          <a:latin typeface="+mn-lt"/>
                        </a:rPr>
                        <a:t>Emily Diamond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334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10:20-11:20am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Putting Evidence into Practice through QI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Jack Levine, MD, FAAP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91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11:20-11:30am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Break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715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11:30-12:15pm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Starting with the End in Mind:  Creating a Reliable System of ADHD Care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Jen Powell, MPH, MBA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32556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5" name="Picture 4" descr="1LineAAPLogoPo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345089"/>
            <a:ext cx="2362200" cy="36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593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3796185"/>
              </p:ext>
            </p:extLst>
          </p:nvPr>
        </p:nvGraphicFramePr>
        <p:xfrm>
          <a:off x="838200" y="1143001"/>
          <a:ext cx="10668000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6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046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338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Time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Session Name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Presenter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37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12:15-12:50pm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Lunch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664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12:50-2:05pm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The </a:t>
                      </a:r>
                      <a:r>
                        <a:rPr lang="en-US" sz="2000" dirty="0" err="1" smtClean="0">
                          <a:latin typeface="+mn-lt"/>
                        </a:rPr>
                        <a:t>mehealth</a:t>
                      </a:r>
                      <a:r>
                        <a:rPr lang="en-US" sz="2000" dirty="0" smtClean="0">
                          <a:latin typeface="+mn-lt"/>
                        </a:rPr>
                        <a:t> Portal and </a:t>
                      </a:r>
                      <a:br>
                        <a:rPr lang="en-US" sz="2000" dirty="0" smtClean="0">
                          <a:latin typeface="+mn-lt"/>
                        </a:rPr>
                      </a:br>
                      <a:r>
                        <a:rPr lang="en-US" sz="2000" dirty="0" smtClean="0">
                          <a:latin typeface="+mn-lt"/>
                        </a:rPr>
                        <a:t>CQN ADHD</a:t>
                      </a:r>
                      <a:r>
                        <a:rPr lang="en-US" sz="2000" baseline="0" dirty="0" smtClean="0">
                          <a:latin typeface="+mn-lt"/>
                        </a:rPr>
                        <a:t> Measurement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Jeff Epstein, PhD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2:05-2:50pm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Team Meeting #1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Jen Powell, MPH, MBA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2:50-3:35pm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The Model for Improvement:</a:t>
                      </a:r>
                      <a:br>
                        <a:rPr lang="en-US" sz="2000" dirty="0" smtClean="0">
                          <a:latin typeface="+mn-lt"/>
                        </a:rPr>
                      </a:br>
                      <a:r>
                        <a:rPr lang="en-US" sz="2000" dirty="0" smtClean="0">
                          <a:latin typeface="+mn-lt"/>
                        </a:rPr>
                        <a:t>The Three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Jen Powell, MPH, MBA</a:t>
                      </a:r>
                    </a:p>
                    <a:p>
                      <a:r>
                        <a:rPr lang="en-US" sz="2000" dirty="0" smtClean="0">
                          <a:latin typeface="+mn-lt"/>
                        </a:rPr>
                        <a:t>Allie Stevens, MPH, MS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760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3:35-4:20pm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Team</a:t>
                      </a:r>
                      <a:r>
                        <a:rPr lang="en-US" sz="2000" baseline="0" dirty="0" smtClean="0">
                          <a:latin typeface="+mn-lt"/>
                        </a:rPr>
                        <a:t> Meeting #2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Jen Powell, MPH, MBA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Allie Stevens, MPH, MS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45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4:20-4:30pm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Break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4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4:30-4:50pm</a:t>
                      </a:r>
                    </a:p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Where Do We Go From Here?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Joseph J. </a:t>
                      </a:r>
                      <a:r>
                        <a:rPr lang="en-US" sz="2000" dirty="0" err="1" smtClean="0"/>
                        <a:t>Abularrage</a:t>
                      </a:r>
                      <a:r>
                        <a:rPr lang="en-US" sz="2000" dirty="0" smtClean="0"/>
                        <a:t>, MD, MPH, </a:t>
                      </a:r>
                      <a:r>
                        <a:rPr lang="en-US" sz="2000" dirty="0" err="1" smtClean="0"/>
                        <a:t>M.Phil</a:t>
                      </a:r>
                      <a:r>
                        <a:rPr lang="en-US" sz="2000" dirty="0" smtClean="0"/>
                        <a:t>, FAAP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852184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32556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5" name="Picture 4" descr="1LineAAPLogoPo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345089"/>
            <a:ext cx="2362200" cy="36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963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 level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Leadership for Improvement_9-1-15</Template>
  <TotalTime>13394</TotalTime>
  <Words>652</Words>
  <Application>Microsoft Office PowerPoint</Application>
  <PresentationFormat>Custom</PresentationFormat>
  <Paragraphs>131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Presentation level design</vt:lpstr>
      <vt:lpstr>Welcome to CQN ADHD  Learning Session 1</vt:lpstr>
      <vt:lpstr>Purpose of the Learning Session</vt:lpstr>
      <vt:lpstr>Real Purpose of the Session</vt:lpstr>
      <vt:lpstr>How Will We Work Together?</vt:lpstr>
      <vt:lpstr>CQN ADHD Chapter Project Team</vt:lpstr>
      <vt:lpstr>CQN ADHD National Leadership Team</vt:lpstr>
      <vt:lpstr>CQN ADHD NYS AAP – Chapter 2 Practices</vt:lpstr>
      <vt:lpstr>Agenda</vt:lpstr>
      <vt:lpstr>Agenda</vt:lpstr>
      <vt:lpstr>Reminders</vt:lpstr>
      <vt:lpstr>An MOC and PI CME reminder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CQN ADHD  Chapter Leadership Training</dc:title>
  <dc:creator>Stevens, Allison</dc:creator>
  <cp:lastModifiedBy>PC</cp:lastModifiedBy>
  <cp:revision>107</cp:revision>
  <cp:lastPrinted>2015-10-29T19:56:20Z</cp:lastPrinted>
  <dcterms:created xsi:type="dcterms:W3CDTF">2015-08-20T15:58:54Z</dcterms:created>
  <dcterms:modified xsi:type="dcterms:W3CDTF">2016-07-28T18:15:48Z</dcterms:modified>
</cp:coreProperties>
</file>