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notesMasterIdLst>
    <p:notesMasterId r:id="rId21"/>
  </p:notesMasterIdLst>
  <p:handoutMasterIdLst>
    <p:handoutMasterId r:id="rId22"/>
  </p:handoutMasterIdLst>
  <p:sldIdLst>
    <p:sldId id="256" r:id="rId2"/>
    <p:sldId id="349" r:id="rId3"/>
    <p:sldId id="345" r:id="rId4"/>
    <p:sldId id="346" r:id="rId5"/>
    <p:sldId id="347" r:id="rId6"/>
    <p:sldId id="317" r:id="rId7"/>
    <p:sldId id="330" r:id="rId8"/>
    <p:sldId id="352" r:id="rId9"/>
    <p:sldId id="353" r:id="rId10"/>
    <p:sldId id="354" r:id="rId11"/>
    <p:sldId id="355" r:id="rId12"/>
    <p:sldId id="356" r:id="rId13"/>
    <p:sldId id="332" r:id="rId14"/>
    <p:sldId id="333" r:id="rId15"/>
    <p:sldId id="348" r:id="rId16"/>
    <p:sldId id="314" r:id="rId17"/>
    <p:sldId id="340" r:id="rId18"/>
    <p:sldId id="350" r:id="rId19"/>
    <p:sldId id="326"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 Powell" initials="J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BCCD8"/>
    <a:srgbClr val="FC92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633" autoAdjust="0"/>
  </p:normalViewPr>
  <p:slideViewPr>
    <p:cSldViewPr>
      <p:cViewPr varScale="1">
        <p:scale>
          <a:sx n="57" d="100"/>
          <a:sy n="57" d="100"/>
        </p:scale>
        <p:origin x="-1326" y="-90"/>
      </p:cViewPr>
      <p:guideLst>
        <p:guide orient="horz" pos="2160"/>
        <p:guide pos="3840"/>
      </p:guideLst>
    </p:cSldViewPr>
  </p:slideViewPr>
  <p:notesTextViewPr>
    <p:cViewPr>
      <p:scale>
        <a:sx n="3" d="2"/>
        <a:sy n="3" d="2"/>
      </p:scale>
      <p:origin x="0" y="0"/>
    </p:cViewPr>
  </p:notesTextViewPr>
  <p:sorterViewPr>
    <p:cViewPr>
      <p:scale>
        <a:sx n="80" d="100"/>
        <a:sy n="80" d="100"/>
      </p:scale>
      <p:origin x="0" y="-1182"/>
    </p:cViewPr>
  </p:sorterViewPr>
  <p:notesViewPr>
    <p:cSldViewPr>
      <p:cViewPr varScale="1">
        <p:scale>
          <a:sx n="64" d="100"/>
          <a:sy n="64" d="100"/>
        </p:scale>
        <p:origin x="3086"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28425-772D-44EF-AD84-162278EB222A}"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20C9C17D-29AF-497A-98D0-281009BFE178}">
      <dgm:prSet phldrT="[Text]"/>
      <dgm:spPr/>
      <dgm:t>
        <a:bodyPr/>
        <a:lstStyle/>
        <a:p>
          <a:r>
            <a:rPr lang="en-US"/>
            <a:t>Joseph J. Abularrage, MD, MPH, M.Phil, FAAP</a:t>
          </a:r>
          <a:br>
            <a:rPr lang="en-US"/>
          </a:br>
          <a:r>
            <a:rPr lang="en-US" i="1"/>
            <a:t>Physician Lead</a:t>
          </a:r>
        </a:p>
      </dgm:t>
    </dgm:pt>
    <dgm:pt modelId="{1A4B5A29-6485-4962-B8C7-2F165EC68B43}" type="parTrans" cxnId="{6B4BC199-46A8-495C-80E2-8C84E5A2D1B4}">
      <dgm:prSet/>
      <dgm:spPr/>
      <dgm:t>
        <a:bodyPr/>
        <a:lstStyle/>
        <a:p>
          <a:endParaRPr lang="en-US"/>
        </a:p>
      </dgm:t>
    </dgm:pt>
    <dgm:pt modelId="{5F40F938-5ABD-4703-86FF-D291F1D2ED33}" type="sibTrans" cxnId="{6B4BC199-46A8-495C-80E2-8C84E5A2D1B4}">
      <dgm:prSet/>
      <dgm:spPr/>
      <dgm:t>
        <a:bodyPr/>
        <a:lstStyle/>
        <a:p>
          <a:endParaRPr lang="en-US"/>
        </a:p>
      </dgm:t>
    </dgm:pt>
    <dgm:pt modelId="{7B728A3D-62EA-43B9-A2EA-239EBDBCDB73}">
      <dgm:prSet phldrT="[Text]"/>
      <dgm:spPr/>
      <dgm:t>
        <a:bodyPr/>
        <a:lstStyle/>
        <a:p>
          <a:r>
            <a:rPr lang="en-US" spc="-60" baseline="0"/>
            <a:t>Marc Lashley, MD, FAAP</a:t>
          </a:r>
        </a:p>
        <a:p>
          <a:r>
            <a:rPr lang="en-US" i="1"/>
            <a:t>Physician Co-Lead</a:t>
          </a:r>
        </a:p>
      </dgm:t>
    </dgm:pt>
    <dgm:pt modelId="{6FE7029F-3A9F-4ECB-BCD3-02641A0B193E}" type="parTrans" cxnId="{7A31DE36-3848-4373-AC7B-36E71834886E}">
      <dgm:prSet/>
      <dgm:spPr/>
      <dgm:t>
        <a:bodyPr/>
        <a:lstStyle/>
        <a:p>
          <a:endParaRPr lang="en-US"/>
        </a:p>
      </dgm:t>
    </dgm:pt>
    <dgm:pt modelId="{8107079C-B7A1-4688-89D6-523BDC36521F}" type="sibTrans" cxnId="{7A31DE36-3848-4373-AC7B-36E71834886E}">
      <dgm:prSet/>
      <dgm:spPr/>
      <dgm:t>
        <a:bodyPr/>
        <a:lstStyle/>
        <a:p>
          <a:endParaRPr lang="en-US"/>
        </a:p>
      </dgm:t>
    </dgm:pt>
    <dgm:pt modelId="{53534FB3-442C-4386-84CA-174EF72C0C2E}">
      <dgm:prSet phldrT="[Text]"/>
      <dgm:spPr/>
      <dgm:t>
        <a:bodyPr/>
        <a:lstStyle/>
        <a:p>
          <a:r>
            <a:rPr lang="en-US"/>
            <a:t>Jack Levine, MD, FAAP</a:t>
          </a:r>
        </a:p>
        <a:p>
          <a:r>
            <a:rPr lang="en-US" i="1"/>
            <a:t>ADHD Expert</a:t>
          </a:r>
        </a:p>
      </dgm:t>
    </dgm:pt>
    <dgm:pt modelId="{8553336D-9C76-464E-BF7A-8C8DB1940E73}" type="parTrans" cxnId="{BCCB27EC-2CDC-487D-B55E-F1C539FB7426}">
      <dgm:prSet/>
      <dgm:spPr/>
      <dgm:t>
        <a:bodyPr/>
        <a:lstStyle/>
        <a:p>
          <a:endParaRPr lang="en-US"/>
        </a:p>
      </dgm:t>
    </dgm:pt>
    <dgm:pt modelId="{69D96DCB-D6C3-4829-B48D-9C0051FB55EF}" type="sibTrans" cxnId="{BCCB27EC-2CDC-487D-B55E-F1C539FB7426}">
      <dgm:prSet/>
      <dgm:spPr/>
      <dgm:t>
        <a:bodyPr/>
        <a:lstStyle/>
        <a:p>
          <a:endParaRPr lang="en-US"/>
        </a:p>
      </dgm:t>
    </dgm:pt>
    <dgm:pt modelId="{639107B2-5A2E-42F3-A3D3-3CD65117EDE6}">
      <dgm:prSet phldrT="[Text]"/>
      <dgm:spPr/>
      <dgm:t>
        <a:bodyPr/>
        <a:lstStyle/>
        <a:p>
          <a:r>
            <a:rPr lang="en-US"/>
            <a:t>Elie Ward, MSW</a:t>
          </a:r>
        </a:p>
        <a:p>
          <a:r>
            <a:rPr lang="en-US" i="1"/>
            <a:t>Project Manager</a:t>
          </a:r>
        </a:p>
      </dgm:t>
    </dgm:pt>
    <dgm:pt modelId="{DD86A719-6862-40F2-9886-C4CD552CFBA9}" type="parTrans" cxnId="{EACDD13B-E032-49DA-B6C1-702897617B59}">
      <dgm:prSet/>
      <dgm:spPr/>
      <dgm:t>
        <a:bodyPr/>
        <a:lstStyle/>
        <a:p>
          <a:endParaRPr lang="en-US"/>
        </a:p>
      </dgm:t>
    </dgm:pt>
    <dgm:pt modelId="{D4B188EB-82D0-4416-92B4-5396ABD56C32}" type="sibTrans" cxnId="{EACDD13B-E032-49DA-B6C1-702897617B59}">
      <dgm:prSet/>
      <dgm:spPr/>
      <dgm:t>
        <a:bodyPr/>
        <a:lstStyle/>
        <a:p>
          <a:endParaRPr lang="en-US"/>
        </a:p>
      </dgm:t>
    </dgm:pt>
    <dgm:pt modelId="{BBC26761-42B1-433B-969D-41AB23296612}" type="pres">
      <dgm:prSet presAssocID="{99A28425-772D-44EF-AD84-162278EB222A}" presName="Name0" presStyleCnt="0">
        <dgm:presLayoutVars>
          <dgm:dir/>
          <dgm:resizeHandles val="exact"/>
        </dgm:presLayoutVars>
      </dgm:prSet>
      <dgm:spPr/>
      <dgm:t>
        <a:bodyPr/>
        <a:lstStyle/>
        <a:p>
          <a:endParaRPr lang="en-US"/>
        </a:p>
      </dgm:t>
    </dgm:pt>
    <dgm:pt modelId="{4C06CFBE-1667-4BA3-8CDD-01552F1FDBE7}" type="pres">
      <dgm:prSet presAssocID="{20C9C17D-29AF-497A-98D0-281009BFE178}" presName="composite" presStyleCnt="0"/>
      <dgm:spPr/>
    </dgm:pt>
    <dgm:pt modelId="{E8A763E5-DB2F-4F27-A7DF-96ADBFF8C859}" type="pres">
      <dgm:prSet presAssocID="{20C9C17D-29AF-497A-98D0-281009BFE178}" presName="rect1" presStyleLbl="trAlignAcc1" presStyleIdx="0" presStyleCnt="4">
        <dgm:presLayoutVars>
          <dgm:bulletEnabled val="1"/>
        </dgm:presLayoutVars>
      </dgm:prSet>
      <dgm:spPr/>
      <dgm:t>
        <a:bodyPr/>
        <a:lstStyle/>
        <a:p>
          <a:endParaRPr lang="en-US"/>
        </a:p>
      </dgm:t>
    </dgm:pt>
    <dgm:pt modelId="{283B05EE-8560-42BC-B0B4-9E85F53C8B03}" type="pres">
      <dgm:prSet presAssocID="{20C9C17D-29AF-497A-98D0-281009BFE178}"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10000" r="-10000"/>
          </a:stretch>
        </a:blipFill>
      </dgm:spPr>
    </dgm:pt>
    <dgm:pt modelId="{98D8A713-414C-41FB-9E77-DA852AFE68B6}" type="pres">
      <dgm:prSet presAssocID="{5F40F938-5ABD-4703-86FF-D291F1D2ED33}" presName="sibTrans" presStyleCnt="0"/>
      <dgm:spPr/>
    </dgm:pt>
    <dgm:pt modelId="{04E95F49-A914-4465-AE25-9B386C05485A}" type="pres">
      <dgm:prSet presAssocID="{7B728A3D-62EA-43B9-A2EA-239EBDBCDB73}" presName="composite" presStyleCnt="0"/>
      <dgm:spPr/>
    </dgm:pt>
    <dgm:pt modelId="{887001E9-0566-409E-A135-83B7A7A20D16}" type="pres">
      <dgm:prSet presAssocID="{7B728A3D-62EA-43B9-A2EA-239EBDBCDB73}" presName="rect1" presStyleLbl="trAlignAcc1" presStyleIdx="1" presStyleCnt="4">
        <dgm:presLayoutVars>
          <dgm:bulletEnabled val="1"/>
        </dgm:presLayoutVars>
      </dgm:prSet>
      <dgm:spPr/>
      <dgm:t>
        <a:bodyPr/>
        <a:lstStyle/>
        <a:p>
          <a:endParaRPr lang="en-US"/>
        </a:p>
      </dgm:t>
    </dgm:pt>
    <dgm:pt modelId="{F7FB97E8-7ECC-4C2A-8AB5-9F00AF1162D5}" type="pres">
      <dgm:prSet presAssocID="{7B728A3D-62EA-43B9-A2EA-239EBDBCDB73}"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l="-25000" r="-25000"/>
          </a:stretch>
        </a:blipFill>
      </dgm:spPr>
    </dgm:pt>
    <dgm:pt modelId="{A3CD48FD-C481-4AB6-8C86-D3D2B4901085}" type="pres">
      <dgm:prSet presAssocID="{8107079C-B7A1-4688-89D6-523BDC36521F}" presName="sibTrans" presStyleCnt="0"/>
      <dgm:spPr/>
    </dgm:pt>
    <dgm:pt modelId="{B8B0C56E-5F79-4395-BAD9-B42AFD40C0E1}" type="pres">
      <dgm:prSet presAssocID="{53534FB3-442C-4386-84CA-174EF72C0C2E}" presName="composite" presStyleCnt="0"/>
      <dgm:spPr/>
    </dgm:pt>
    <dgm:pt modelId="{0F767EAB-B8C3-41F8-A683-0108285C0CF4}" type="pres">
      <dgm:prSet presAssocID="{53534FB3-442C-4386-84CA-174EF72C0C2E}" presName="rect1" presStyleLbl="trAlignAcc1" presStyleIdx="2" presStyleCnt="4">
        <dgm:presLayoutVars>
          <dgm:bulletEnabled val="1"/>
        </dgm:presLayoutVars>
      </dgm:prSet>
      <dgm:spPr/>
      <dgm:t>
        <a:bodyPr/>
        <a:lstStyle/>
        <a:p>
          <a:endParaRPr lang="en-US"/>
        </a:p>
      </dgm:t>
    </dgm:pt>
    <dgm:pt modelId="{49A25E4C-7D5E-44D0-AEAD-8AB2EEAE27CE}" type="pres">
      <dgm:prSet presAssocID="{53534FB3-442C-4386-84CA-174EF72C0C2E}" presName="rect2" presStyleLbl="fgImgPlace1" presStyleIdx="2" presStyleCnt="4" custScaleX="96579"/>
      <dgm:spPr>
        <a:blipFill>
          <a:blip xmlns:r="http://schemas.openxmlformats.org/officeDocument/2006/relationships" r:embed="rId3">
            <a:extLst>
              <a:ext uri="{28A0092B-C50C-407E-A947-70E740481C1C}">
                <a14:useLocalDpi xmlns:a14="http://schemas.microsoft.com/office/drawing/2010/main" xmlns="" val="0"/>
              </a:ext>
            </a:extLst>
          </a:blip>
          <a:srcRect/>
          <a:stretch>
            <a:fillRect l="-17000" r="-17000"/>
          </a:stretch>
        </a:blipFill>
      </dgm:spPr>
    </dgm:pt>
    <dgm:pt modelId="{B75776E5-4109-4553-9916-6ED1CD828CBB}" type="pres">
      <dgm:prSet presAssocID="{69D96DCB-D6C3-4829-B48D-9C0051FB55EF}" presName="sibTrans" presStyleCnt="0"/>
      <dgm:spPr/>
    </dgm:pt>
    <dgm:pt modelId="{12C914F5-BD3F-4902-96CC-C7462E104831}" type="pres">
      <dgm:prSet presAssocID="{639107B2-5A2E-42F3-A3D3-3CD65117EDE6}" presName="composite" presStyleCnt="0"/>
      <dgm:spPr/>
    </dgm:pt>
    <dgm:pt modelId="{179B321D-BBD4-40C7-B1E0-42F9958E9DD4}" type="pres">
      <dgm:prSet presAssocID="{639107B2-5A2E-42F3-A3D3-3CD65117EDE6}" presName="rect1" presStyleLbl="trAlignAcc1" presStyleIdx="3" presStyleCnt="4">
        <dgm:presLayoutVars>
          <dgm:bulletEnabled val="1"/>
        </dgm:presLayoutVars>
      </dgm:prSet>
      <dgm:spPr/>
      <dgm:t>
        <a:bodyPr/>
        <a:lstStyle/>
        <a:p>
          <a:endParaRPr lang="en-US"/>
        </a:p>
      </dgm:t>
    </dgm:pt>
    <dgm:pt modelId="{4F373A33-5147-4FC7-9971-10464E609B52}" type="pres">
      <dgm:prSet presAssocID="{639107B2-5A2E-42F3-A3D3-3CD65117EDE6}"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5000" r="-5000"/>
          </a:stretch>
        </a:blipFill>
      </dgm:spPr>
    </dgm:pt>
  </dgm:ptLst>
  <dgm:cxnLst>
    <dgm:cxn modelId="{3F69A3EF-AB7B-4ED9-B9D4-64E383171E00}" type="presOf" srcId="{99A28425-772D-44EF-AD84-162278EB222A}" destId="{BBC26761-42B1-433B-969D-41AB23296612}" srcOrd="0" destOrd="0" presId="urn:microsoft.com/office/officeart/2008/layout/PictureStrips"/>
    <dgm:cxn modelId="{51D647E4-14C0-4140-8A6E-6E0A75D7D249}" type="presOf" srcId="{53534FB3-442C-4386-84CA-174EF72C0C2E}" destId="{0F767EAB-B8C3-41F8-A683-0108285C0CF4}" srcOrd="0" destOrd="0" presId="urn:microsoft.com/office/officeart/2008/layout/PictureStrips"/>
    <dgm:cxn modelId="{6B4BC199-46A8-495C-80E2-8C84E5A2D1B4}" srcId="{99A28425-772D-44EF-AD84-162278EB222A}" destId="{20C9C17D-29AF-497A-98D0-281009BFE178}" srcOrd="0" destOrd="0" parTransId="{1A4B5A29-6485-4962-B8C7-2F165EC68B43}" sibTransId="{5F40F938-5ABD-4703-86FF-D291F1D2ED33}"/>
    <dgm:cxn modelId="{7A31DE36-3848-4373-AC7B-36E71834886E}" srcId="{99A28425-772D-44EF-AD84-162278EB222A}" destId="{7B728A3D-62EA-43B9-A2EA-239EBDBCDB73}" srcOrd="1" destOrd="0" parTransId="{6FE7029F-3A9F-4ECB-BCD3-02641A0B193E}" sibTransId="{8107079C-B7A1-4688-89D6-523BDC36521F}"/>
    <dgm:cxn modelId="{E81827AA-536B-4597-B55E-21002972FE38}" type="presOf" srcId="{7B728A3D-62EA-43B9-A2EA-239EBDBCDB73}" destId="{887001E9-0566-409E-A135-83B7A7A20D16}" srcOrd="0" destOrd="0" presId="urn:microsoft.com/office/officeart/2008/layout/PictureStrips"/>
    <dgm:cxn modelId="{EACDD13B-E032-49DA-B6C1-702897617B59}" srcId="{99A28425-772D-44EF-AD84-162278EB222A}" destId="{639107B2-5A2E-42F3-A3D3-3CD65117EDE6}" srcOrd="3" destOrd="0" parTransId="{DD86A719-6862-40F2-9886-C4CD552CFBA9}" sibTransId="{D4B188EB-82D0-4416-92B4-5396ABD56C32}"/>
    <dgm:cxn modelId="{8CEF716C-3D2A-49D7-8087-0415161AE452}" type="presOf" srcId="{20C9C17D-29AF-497A-98D0-281009BFE178}" destId="{E8A763E5-DB2F-4F27-A7DF-96ADBFF8C859}" srcOrd="0" destOrd="0" presId="urn:microsoft.com/office/officeart/2008/layout/PictureStrips"/>
    <dgm:cxn modelId="{BCCB27EC-2CDC-487D-B55E-F1C539FB7426}" srcId="{99A28425-772D-44EF-AD84-162278EB222A}" destId="{53534FB3-442C-4386-84CA-174EF72C0C2E}" srcOrd="2" destOrd="0" parTransId="{8553336D-9C76-464E-BF7A-8C8DB1940E73}" sibTransId="{69D96DCB-D6C3-4829-B48D-9C0051FB55EF}"/>
    <dgm:cxn modelId="{0C418063-6ECC-4D2A-9767-B0CC61BEC5C6}" type="presOf" srcId="{639107B2-5A2E-42F3-A3D3-3CD65117EDE6}" destId="{179B321D-BBD4-40C7-B1E0-42F9958E9DD4}" srcOrd="0" destOrd="0" presId="urn:microsoft.com/office/officeart/2008/layout/PictureStrips"/>
    <dgm:cxn modelId="{A71AEDBC-53C7-4661-9EFF-74DF4DDD76F4}" type="presParOf" srcId="{BBC26761-42B1-433B-969D-41AB23296612}" destId="{4C06CFBE-1667-4BA3-8CDD-01552F1FDBE7}" srcOrd="0" destOrd="0" presId="urn:microsoft.com/office/officeart/2008/layout/PictureStrips"/>
    <dgm:cxn modelId="{CC9ABF8E-8214-4806-AA6C-8BD4B85656D8}" type="presParOf" srcId="{4C06CFBE-1667-4BA3-8CDD-01552F1FDBE7}" destId="{E8A763E5-DB2F-4F27-A7DF-96ADBFF8C859}" srcOrd="0" destOrd="0" presId="urn:microsoft.com/office/officeart/2008/layout/PictureStrips"/>
    <dgm:cxn modelId="{B75E3AE9-2B7F-4829-BF32-24FEE842E4C2}" type="presParOf" srcId="{4C06CFBE-1667-4BA3-8CDD-01552F1FDBE7}" destId="{283B05EE-8560-42BC-B0B4-9E85F53C8B03}" srcOrd="1" destOrd="0" presId="urn:microsoft.com/office/officeart/2008/layout/PictureStrips"/>
    <dgm:cxn modelId="{EEC97CC5-12C8-450A-B5AD-95F57DC11A4B}" type="presParOf" srcId="{BBC26761-42B1-433B-969D-41AB23296612}" destId="{98D8A713-414C-41FB-9E77-DA852AFE68B6}" srcOrd="1" destOrd="0" presId="urn:microsoft.com/office/officeart/2008/layout/PictureStrips"/>
    <dgm:cxn modelId="{D4BF0458-BF92-476A-A299-516C417AB7F3}" type="presParOf" srcId="{BBC26761-42B1-433B-969D-41AB23296612}" destId="{04E95F49-A914-4465-AE25-9B386C05485A}" srcOrd="2" destOrd="0" presId="urn:microsoft.com/office/officeart/2008/layout/PictureStrips"/>
    <dgm:cxn modelId="{F7D67083-0670-46CB-AAD1-8936C969D101}" type="presParOf" srcId="{04E95F49-A914-4465-AE25-9B386C05485A}" destId="{887001E9-0566-409E-A135-83B7A7A20D16}" srcOrd="0" destOrd="0" presId="urn:microsoft.com/office/officeart/2008/layout/PictureStrips"/>
    <dgm:cxn modelId="{1C8E3BDC-19FA-425D-8437-B96F5313B210}" type="presParOf" srcId="{04E95F49-A914-4465-AE25-9B386C05485A}" destId="{F7FB97E8-7ECC-4C2A-8AB5-9F00AF1162D5}" srcOrd="1" destOrd="0" presId="urn:microsoft.com/office/officeart/2008/layout/PictureStrips"/>
    <dgm:cxn modelId="{5AF3DF99-8F3F-4751-97E4-880D66E9471C}" type="presParOf" srcId="{BBC26761-42B1-433B-969D-41AB23296612}" destId="{A3CD48FD-C481-4AB6-8C86-D3D2B4901085}" srcOrd="3" destOrd="0" presId="urn:microsoft.com/office/officeart/2008/layout/PictureStrips"/>
    <dgm:cxn modelId="{ABBAF8A5-3D82-43A9-8241-C7C7DA7D61D1}" type="presParOf" srcId="{BBC26761-42B1-433B-969D-41AB23296612}" destId="{B8B0C56E-5F79-4395-BAD9-B42AFD40C0E1}" srcOrd="4" destOrd="0" presId="urn:microsoft.com/office/officeart/2008/layout/PictureStrips"/>
    <dgm:cxn modelId="{AC73AA86-F6C5-4EBF-B03C-3AF2E04534B0}" type="presParOf" srcId="{B8B0C56E-5F79-4395-BAD9-B42AFD40C0E1}" destId="{0F767EAB-B8C3-41F8-A683-0108285C0CF4}" srcOrd="0" destOrd="0" presId="urn:microsoft.com/office/officeart/2008/layout/PictureStrips"/>
    <dgm:cxn modelId="{293A2A90-E8E6-47D7-AD5F-600E552C42B6}" type="presParOf" srcId="{B8B0C56E-5F79-4395-BAD9-B42AFD40C0E1}" destId="{49A25E4C-7D5E-44D0-AEAD-8AB2EEAE27CE}" srcOrd="1" destOrd="0" presId="urn:microsoft.com/office/officeart/2008/layout/PictureStrips"/>
    <dgm:cxn modelId="{B4AA8D08-1A8D-4B8C-8C09-A42BF489DFB2}" type="presParOf" srcId="{BBC26761-42B1-433B-969D-41AB23296612}" destId="{B75776E5-4109-4553-9916-6ED1CD828CBB}" srcOrd="5" destOrd="0" presId="urn:microsoft.com/office/officeart/2008/layout/PictureStrips"/>
    <dgm:cxn modelId="{38ACD085-FFA1-42AC-9FE1-E5CE62C95F90}" type="presParOf" srcId="{BBC26761-42B1-433B-969D-41AB23296612}" destId="{12C914F5-BD3F-4902-96CC-C7462E104831}" srcOrd="6" destOrd="0" presId="urn:microsoft.com/office/officeart/2008/layout/PictureStrips"/>
    <dgm:cxn modelId="{1E5FDB90-78F1-4C17-9B0D-C88BE58222A5}" type="presParOf" srcId="{12C914F5-BD3F-4902-96CC-C7462E104831}" destId="{179B321D-BBD4-40C7-B1E0-42F9958E9DD4}" srcOrd="0" destOrd="0" presId="urn:microsoft.com/office/officeart/2008/layout/PictureStrips"/>
    <dgm:cxn modelId="{05C5ABFA-ED40-4120-AEB4-13CE8D8B52BB}" type="presParOf" srcId="{12C914F5-BD3F-4902-96CC-C7462E104831}" destId="{4F373A33-5147-4FC7-9971-10464E609B52}"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839D2-F2E1-41AE-A848-942EC56577C5}" type="doc">
      <dgm:prSet loTypeId="urn:microsoft.com/office/officeart/2008/layout/CaptionedPictures" loCatId="picture" qsTypeId="urn:microsoft.com/office/officeart/2005/8/quickstyle/simple1" qsCatId="simple" csTypeId="urn:microsoft.com/office/officeart/2005/8/colors/accent6_2" csCatId="accent6" phldr="1"/>
      <dgm:spPr/>
      <dgm:t>
        <a:bodyPr/>
        <a:lstStyle/>
        <a:p>
          <a:endParaRPr lang="en-US"/>
        </a:p>
      </dgm:t>
    </dgm:pt>
    <dgm:pt modelId="{DFF46C3A-AF89-46F9-8ABC-7BFC645EBC7B}">
      <dgm:prSet phldrT="[Text]" custT="1"/>
      <dgm:spPr/>
      <dgm:t>
        <a:bodyPr/>
        <a:lstStyle/>
        <a:p>
          <a:r>
            <a:rPr lang="en-US" sz="1200" dirty="0"/>
            <a:t>Judith C. Dolins, MPH</a:t>
          </a:r>
        </a:p>
      </dgm:t>
    </dgm:pt>
    <dgm:pt modelId="{F0948E29-F088-4756-92D7-63F23B2B8CE7}" type="parTrans" cxnId="{6DA209E8-8C92-45D0-8A01-765B82573B5C}">
      <dgm:prSet/>
      <dgm:spPr/>
      <dgm:t>
        <a:bodyPr/>
        <a:lstStyle/>
        <a:p>
          <a:endParaRPr lang="en-US"/>
        </a:p>
      </dgm:t>
    </dgm:pt>
    <dgm:pt modelId="{56ED18DC-612F-4595-AA12-9FB131CC499C}" type="sibTrans" cxnId="{6DA209E8-8C92-45D0-8A01-765B82573B5C}">
      <dgm:prSet/>
      <dgm:spPr/>
      <dgm:t>
        <a:bodyPr/>
        <a:lstStyle/>
        <a:p>
          <a:endParaRPr lang="en-US"/>
        </a:p>
      </dgm:t>
    </dgm:pt>
    <dgm:pt modelId="{7E2E88CD-05A7-4B2B-9ABE-4B37F7E40363}">
      <dgm:prSet phldrT="[Text]" custT="1"/>
      <dgm:spPr>
        <a:solidFill>
          <a:srgbClr val="6E527E"/>
        </a:solidFill>
      </dgm:spPr>
      <dgm:t>
        <a:bodyPr/>
        <a:lstStyle/>
        <a:p>
          <a:r>
            <a:rPr lang="en-US" sz="1200" dirty="0"/>
            <a:t>Principal Investigator</a:t>
          </a:r>
        </a:p>
      </dgm:t>
    </dgm:pt>
    <dgm:pt modelId="{61C97BFC-5541-4FEE-940E-7B22C7F10CF1}" type="parTrans" cxnId="{2B915AA5-1C02-4E45-88AB-B3F1D41BF81D}">
      <dgm:prSet/>
      <dgm:spPr/>
      <dgm:t>
        <a:bodyPr/>
        <a:lstStyle/>
        <a:p>
          <a:endParaRPr lang="en-US"/>
        </a:p>
      </dgm:t>
    </dgm:pt>
    <dgm:pt modelId="{B8991C4C-4C86-4D54-AF0B-42EBB174DB6A}" type="sibTrans" cxnId="{2B915AA5-1C02-4E45-88AB-B3F1D41BF81D}">
      <dgm:prSet/>
      <dgm:spPr/>
      <dgm:t>
        <a:bodyPr/>
        <a:lstStyle/>
        <a:p>
          <a:endParaRPr lang="en-US"/>
        </a:p>
      </dgm:t>
    </dgm:pt>
    <dgm:pt modelId="{D82FE7B8-2AB9-430D-A2AF-6E705641141C}">
      <dgm:prSet phldrT="[Text]" custT="1"/>
      <dgm:spPr/>
      <dgm:t>
        <a:bodyPr/>
        <a:lstStyle/>
        <a:p>
          <a:r>
            <a:rPr lang="en-US" sz="1200" dirty="0"/>
            <a:t>Jeff Epstein, PhD</a:t>
          </a:r>
        </a:p>
      </dgm:t>
    </dgm:pt>
    <dgm:pt modelId="{20A144D8-CB5F-4FCD-AA5E-84510B6BD2CC}" type="parTrans" cxnId="{AD236068-6D1B-45C6-A037-4569F0139073}">
      <dgm:prSet/>
      <dgm:spPr/>
      <dgm:t>
        <a:bodyPr/>
        <a:lstStyle/>
        <a:p>
          <a:endParaRPr lang="en-US"/>
        </a:p>
      </dgm:t>
    </dgm:pt>
    <dgm:pt modelId="{CF3CA13A-D252-4F49-936A-2F91A8E42742}" type="sibTrans" cxnId="{AD236068-6D1B-45C6-A037-4569F0139073}">
      <dgm:prSet/>
      <dgm:spPr/>
      <dgm:t>
        <a:bodyPr/>
        <a:lstStyle/>
        <a:p>
          <a:endParaRPr lang="en-US"/>
        </a:p>
      </dgm:t>
    </dgm:pt>
    <dgm:pt modelId="{8A9F938A-1C6A-42DD-A1F4-312E9D4B67B4}">
      <dgm:prSet phldrT="[Text]" custT="1"/>
      <dgm:spPr>
        <a:solidFill>
          <a:srgbClr val="6E527E"/>
        </a:solidFill>
      </dgm:spPr>
      <dgm:t>
        <a:bodyPr/>
        <a:lstStyle/>
        <a:p>
          <a:r>
            <a:rPr lang="en-US" sz="1200" dirty="0"/>
            <a:t>ADHD Content Advisor</a:t>
          </a:r>
        </a:p>
      </dgm:t>
    </dgm:pt>
    <dgm:pt modelId="{AD396F6F-6B7A-4906-A660-F015470DEB20}" type="parTrans" cxnId="{C5C313D1-59AE-4BC5-9077-79311B4B802A}">
      <dgm:prSet/>
      <dgm:spPr/>
      <dgm:t>
        <a:bodyPr/>
        <a:lstStyle/>
        <a:p>
          <a:endParaRPr lang="en-US"/>
        </a:p>
      </dgm:t>
    </dgm:pt>
    <dgm:pt modelId="{82DFC350-FAB8-4A3D-A1EE-BE18E237635A}" type="sibTrans" cxnId="{C5C313D1-59AE-4BC5-9077-79311B4B802A}">
      <dgm:prSet/>
      <dgm:spPr/>
      <dgm:t>
        <a:bodyPr/>
        <a:lstStyle/>
        <a:p>
          <a:endParaRPr lang="en-US"/>
        </a:p>
      </dgm:t>
    </dgm:pt>
    <dgm:pt modelId="{C16EBC56-3811-4818-B369-518BE1931553}">
      <dgm:prSet phldrT="[Text]" custT="1"/>
      <dgm:spPr/>
      <dgm:t>
        <a:bodyPr/>
        <a:lstStyle/>
        <a:p>
          <a:r>
            <a:rPr lang="en-US" sz="1050" dirty="0"/>
            <a:t>Jennifer Powell, MPH, MBA</a:t>
          </a:r>
        </a:p>
      </dgm:t>
    </dgm:pt>
    <dgm:pt modelId="{CE2F142C-A58B-47B3-8724-2FD06D8D008A}" type="parTrans" cxnId="{454AB867-581C-416B-A054-B7C39191BC59}">
      <dgm:prSet/>
      <dgm:spPr/>
      <dgm:t>
        <a:bodyPr/>
        <a:lstStyle/>
        <a:p>
          <a:endParaRPr lang="en-US"/>
        </a:p>
      </dgm:t>
    </dgm:pt>
    <dgm:pt modelId="{BFFC7022-B52F-4F4C-942D-A543341356FF}" type="sibTrans" cxnId="{454AB867-581C-416B-A054-B7C39191BC59}">
      <dgm:prSet/>
      <dgm:spPr/>
      <dgm:t>
        <a:bodyPr/>
        <a:lstStyle/>
        <a:p>
          <a:endParaRPr lang="en-US"/>
        </a:p>
      </dgm:t>
    </dgm:pt>
    <dgm:pt modelId="{6A561620-7153-466D-A5F2-57C7C87164B0}">
      <dgm:prSet phldrT="[Text]" custT="1"/>
      <dgm:spPr>
        <a:solidFill>
          <a:srgbClr val="6E527E"/>
        </a:solidFill>
      </dgm:spPr>
      <dgm:t>
        <a:bodyPr/>
        <a:lstStyle/>
        <a:p>
          <a:r>
            <a:rPr lang="en-US" sz="1200" dirty="0"/>
            <a:t>Quality Improvement Consultant</a:t>
          </a:r>
        </a:p>
      </dgm:t>
    </dgm:pt>
    <dgm:pt modelId="{E637CF3E-E211-4721-816A-F5B670EC0D8C}" type="parTrans" cxnId="{BCD1BD10-DE6D-4777-A383-8AD9316920F8}">
      <dgm:prSet/>
      <dgm:spPr/>
      <dgm:t>
        <a:bodyPr/>
        <a:lstStyle/>
        <a:p>
          <a:endParaRPr lang="en-US"/>
        </a:p>
      </dgm:t>
    </dgm:pt>
    <dgm:pt modelId="{AF4EB585-CBCD-419A-A2B3-990E7DFBDC02}" type="sibTrans" cxnId="{BCD1BD10-DE6D-4777-A383-8AD9316920F8}">
      <dgm:prSet/>
      <dgm:spPr/>
      <dgm:t>
        <a:bodyPr/>
        <a:lstStyle/>
        <a:p>
          <a:endParaRPr lang="en-US"/>
        </a:p>
      </dgm:t>
    </dgm:pt>
    <dgm:pt modelId="{9142259A-CDB9-4CC2-871C-EF427D57F691}">
      <dgm:prSet phldrT="[Text]" custT="1"/>
      <dgm:spPr/>
      <dgm:t>
        <a:bodyPr/>
        <a:lstStyle/>
        <a:p>
          <a:r>
            <a:rPr lang="en-US" sz="1200" dirty="0"/>
            <a:t>James Wiley, MD, FAAP</a:t>
          </a:r>
        </a:p>
      </dgm:t>
    </dgm:pt>
    <dgm:pt modelId="{C0B8346B-CFE3-4C7A-A509-5BA7367B04C4}" type="parTrans" cxnId="{4F7FDA7C-6247-4513-B91D-42081A63C71E}">
      <dgm:prSet/>
      <dgm:spPr/>
      <dgm:t>
        <a:bodyPr/>
        <a:lstStyle/>
        <a:p>
          <a:endParaRPr lang="en-US"/>
        </a:p>
      </dgm:t>
    </dgm:pt>
    <dgm:pt modelId="{5A8EE362-77AB-4B54-9108-EBE1CA4E10D9}" type="sibTrans" cxnId="{4F7FDA7C-6247-4513-B91D-42081A63C71E}">
      <dgm:prSet/>
      <dgm:spPr/>
      <dgm:t>
        <a:bodyPr/>
        <a:lstStyle/>
        <a:p>
          <a:endParaRPr lang="en-US"/>
        </a:p>
      </dgm:t>
    </dgm:pt>
    <dgm:pt modelId="{13F77C87-4837-4A7D-B621-29C309681AA3}">
      <dgm:prSet phldrT="[Text]" custT="1"/>
      <dgm:spPr>
        <a:solidFill>
          <a:srgbClr val="6E527E"/>
        </a:solidFill>
      </dgm:spPr>
      <dgm:t>
        <a:bodyPr/>
        <a:lstStyle/>
        <a:p>
          <a:r>
            <a:rPr lang="en-US" sz="1200" dirty="0"/>
            <a:t>ADHD Content Advisor</a:t>
          </a:r>
        </a:p>
      </dgm:t>
    </dgm:pt>
    <dgm:pt modelId="{83020599-B06A-457C-97C4-3E32EB3D7D3D}" type="parTrans" cxnId="{49D566EE-6209-4D3F-B5CD-EDB78E556F15}">
      <dgm:prSet/>
      <dgm:spPr/>
      <dgm:t>
        <a:bodyPr/>
        <a:lstStyle/>
        <a:p>
          <a:endParaRPr lang="en-US"/>
        </a:p>
      </dgm:t>
    </dgm:pt>
    <dgm:pt modelId="{43BF273B-2ACF-4B1D-ACCA-8111C7D08992}" type="sibTrans" cxnId="{49D566EE-6209-4D3F-B5CD-EDB78E556F15}">
      <dgm:prSet/>
      <dgm:spPr/>
      <dgm:t>
        <a:bodyPr/>
        <a:lstStyle/>
        <a:p>
          <a:endParaRPr lang="en-US"/>
        </a:p>
      </dgm:t>
    </dgm:pt>
    <dgm:pt modelId="{75AC30C6-0586-4BA3-BE7B-5824BCE41910}">
      <dgm:prSet phldrT="[Text]" custT="1"/>
      <dgm:spPr/>
      <dgm:t>
        <a:bodyPr/>
        <a:lstStyle/>
        <a:p>
          <a:r>
            <a:rPr lang="en-US" sz="1200" dirty="0"/>
            <a:t>Suzanne Emmer</a:t>
          </a:r>
        </a:p>
      </dgm:t>
    </dgm:pt>
    <dgm:pt modelId="{63513460-B3F0-4183-A5A2-47ABCD0C4171}" type="parTrans" cxnId="{B8448344-7D5E-4BBD-9C57-81292635AA83}">
      <dgm:prSet/>
      <dgm:spPr/>
      <dgm:t>
        <a:bodyPr/>
        <a:lstStyle/>
        <a:p>
          <a:endParaRPr lang="en-US"/>
        </a:p>
      </dgm:t>
    </dgm:pt>
    <dgm:pt modelId="{B7836231-4D6E-4198-A877-C3107F185FB6}" type="sibTrans" cxnId="{B8448344-7D5E-4BBD-9C57-81292635AA83}">
      <dgm:prSet/>
      <dgm:spPr/>
      <dgm:t>
        <a:bodyPr/>
        <a:lstStyle/>
        <a:p>
          <a:endParaRPr lang="en-US"/>
        </a:p>
      </dgm:t>
    </dgm:pt>
    <dgm:pt modelId="{601DD529-853D-4515-A2FA-AA9C5D148A78}">
      <dgm:prSet phldrT="[Text]" custT="1"/>
      <dgm:spPr>
        <a:solidFill>
          <a:srgbClr val="6E527E"/>
        </a:solidFill>
      </dgm:spPr>
      <dgm:t>
        <a:bodyPr/>
        <a:lstStyle/>
        <a:p>
          <a:r>
            <a:rPr lang="en-US" sz="1200" dirty="0"/>
            <a:t>Director, Division of Chapter QI Initiatives</a:t>
          </a:r>
        </a:p>
      </dgm:t>
    </dgm:pt>
    <dgm:pt modelId="{E9ABDBD1-EA5A-4146-A060-32BE995E85DA}" type="parTrans" cxnId="{FAD7FDA7-0205-4CAD-85C1-88D2A411EFD5}">
      <dgm:prSet/>
      <dgm:spPr/>
      <dgm:t>
        <a:bodyPr/>
        <a:lstStyle/>
        <a:p>
          <a:endParaRPr lang="en-US"/>
        </a:p>
      </dgm:t>
    </dgm:pt>
    <dgm:pt modelId="{F2A740AA-0849-4BDC-B6D4-24130A3BD88E}" type="sibTrans" cxnId="{FAD7FDA7-0205-4CAD-85C1-88D2A411EFD5}">
      <dgm:prSet/>
      <dgm:spPr/>
      <dgm:t>
        <a:bodyPr/>
        <a:lstStyle/>
        <a:p>
          <a:endParaRPr lang="en-US"/>
        </a:p>
      </dgm:t>
    </dgm:pt>
    <dgm:pt modelId="{145CA9F6-85AD-4BB3-8A36-6D84BD92E1BA}">
      <dgm:prSet phldrT="[Text]" custT="1"/>
      <dgm:spPr/>
      <dgm:t>
        <a:bodyPr/>
        <a:lstStyle/>
        <a:p>
          <a:r>
            <a:rPr lang="en-US" sz="1200" dirty="0"/>
            <a:t>Ed Wise</a:t>
          </a:r>
        </a:p>
      </dgm:t>
    </dgm:pt>
    <dgm:pt modelId="{DC7AF380-1E3F-48D7-84E8-F534D9608180}" type="parTrans" cxnId="{D1BBF9D4-0759-4094-B938-734A7A0EE790}">
      <dgm:prSet/>
      <dgm:spPr/>
      <dgm:t>
        <a:bodyPr/>
        <a:lstStyle/>
        <a:p>
          <a:endParaRPr lang="en-US"/>
        </a:p>
      </dgm:t>
    </dgm:pt>
    <dgm:pt modelId="{BF5D53C7-FC24-41A9-8F04-7913657B203C}" type="sibTrans" cxnId="{D1BBF9D4-0759-4094-B938-734A7A0EE790}">
      <dgm:prSet/>
      <dgm:spPr/>
      <dgm:t>
        <a:bodyPr/>
        <a:lstStyle/>
        <a:p>
          <a:endParaRPr lang="en-US"/>
        </a:p>
      </dgm:t>
    </dgm:pt>
    <dgm:pt modelId="{0757A406-C636-4069-8EBC-439612C3BC28}">
      <dgm:prSet phldrT="[Text]" custT="1"/>
      <dgm:spPr>
        <a:solidFill>
          <a:srgbClr val="6E527E"/>
        </a:solidFill>
      </dgm:spPr>
      <dgm:t>
        <a:bodyPr/>
        <a:lstStyle/>
        <a:p>
          <a:r>
            <a:rPr lang="en-US" sz="1200" dirty="0"/>
            <a:t>Chapter Data Analyst</a:t>
          </a:r>
        </a:p>
      </dgm:t>
    </dgm:pt>
    <dgm:pt modelId="{5E04E2F6-BE21-4FB6-8C98-15F6FFA43158}" type="parTrans" cxnId="{2047A043-8B8F-4958-8EE0-CCAEE64FE662}">
      <dgm:prSet/>
      <dgm:spPr/>
      <dgm:t>
        <a:bodyPr/>
        <a:lstStyle/>
        <a:p>
          <a:endParaRPr lang="en-US"/>
        </a:p>
      </dgm:t>
    </dgm:pt>
    <dgm:pt modelId="{DF5B6669-C80D-41A6-BF7D-F1B2E73CF5B5}" type="sibTrans" cxnId="{2047A043-8B8F-4958-8EE0-CCAEE64FE662}">
      <dgm:prSet/>
      <dgm:spPr/>
      <dgm:t>
        <a:bodyPr/>
        <a:lstStyle/>
        <a:p>
          <a:endParaRPr lang="en-US"/>
        </a:p>
      </dgm:t>
    </dgm:pt>
    <dgm:pt modelId="{13EE69C0-81BE-4303-9A89-27CC0BA90A37}">
      <dgm:prSet phldrT="[Text]" custT="1"/>
      <dgm:spPr/>
      <dgm:t>
        <a:bodyPr/>
        <a:lstStyle/>
        <a:p>
          <a:r>
            <a:rPr lang="en-US" sz="1200" dirty="0"/>
            <a:t>Allie Stevens, MPH, MS</a:t>
          </a:r>
        </a:p>
      </dgm:t>
    </dgm:pt>
    <dgm:pt modelId="{BC719345-AACE-42D4-9A0E-4964BDAE351D}" type="parTrans" cxnId="{B32DCB1A-3A17-461E-B613-E289F49661DA}">
      <dgm:prSet/>
      <dgm:spPr/>
      <dgm:t>
        <a:bodyPr/>
        <a:lstStyle/>
        <a:p>
          <a:endParaRPr lang="en-US"/>
        </a:p>
      </dgm:t>
    </dgm:pt>
    <dgm:pt modelId="{4480F571-BA88-482E-BB01-19ED671CC74C}" type="sibTrans" cxnId="{B32DCB1A-3A17-461E-B613-E289F49661DA}">
      <dgm:prSet/>
      <dgm:spPr/>
      <dgm:t>
        <a:bodyPr/>
        <a:lstStyle/>
        <a:p>
          <a:endParaRPr lang="en-US"/>
        </a:p>
      </dgm:t>
    </dgm:pt>
    <dgm:pt modelId="{D8DB237A-EE59-4145-BFDA-E94CFF6A529E}">
      <dgm:prSet phldrT="[Text]" custT="1"/>
      <dgm:spPr>
        <a:solidFill>
          <a:srgbClr val="6E527E"/>
        </a:solidFill>
      </dgm:spPr>
      <dgm:t>
        <a:bodyPr/>
        <a:lstStyle/>
        <a:p>
          <a:r>
            <a:rPr lang="en-US" sz="1100" dirty="0"/>
            <a:t>Project Manager, Chapter Quality Network</a:t>
          </a:r>
        </a:p>
      </dgm:t>
    </dgm:pt>
    <dgm:pt modelId="{832783F0-1ADB-45A5-B485-FAC61ED8E310}" type="parTrans" cxnId="{938AA5B6-76F3-4D49-8AA5-8F634FED582C}">
      <dgm:prSet/>
      <dgm:spPr/>
      <dgm:t>
        <a:bodyPr/>
        <a:lstStyle/>
        <a:p>
          <a:endParaRPr lang="en-US"/>
        </a:p>
      </dgm:t>
    </dgm:pt>
    <dgm:pt modelId="{74D8BD9B-BC43-46C5-A14D-5F7490337C89}" type="sibTrans" cxnId="{938AA5B6-76F3-4D49-8AA5-8F634FED582C}">
      <dgm:prSet/>
      <dgm:spPr/>
      <dgm:t>
        <a:bodyPr/>
        <a:lstStyle/>
        <a:p>
          <a:endParaRPr lang="en-US"/>
        </a:p>
      </dgm:t>
    </dgm:pt>
    <dgm:pt modelId="{5B105CE5-2DE5-4E79-B597-97756DDB471B}" type="pres">
      <dgm:prSet presAssocID="{22D839D2-F2E1-41AE-A848-942EC56577C5}" presName="Name0" presStyleCnt="0">
        <dgm:presLayoutVars>
          <dgm:chMax/>
          <dgm:chPref/>
          <dgm:dir/>
        </dgm:presLayoutVars>
      </dgm:prSet>
      <dgm:spPr/>
      <dgm:t>
        <a:bodyPr/>
        <a:lstStyle/>
        <a:p>
          <a:endParaRPr lang="en-US"/>
        </a:p>
      </dgm:t>
    </dgm:pt>
    <dgm:pt modelId="{6284B92C-95E7-4216-AA22-799A10AAEB7A}" type="pres">
      <dgm:prSet presAssocID="{DFF46C3A-AF89-46F9-8ABC-7BFC645EBC7B}" presName="composite" presStyleCnt="0">
        <dgm:presLayoutVars>
          <dgm:chMax val="1"/>
          <dgm:chPref val="1"/>
        </dgm:presLayoutVars>
      </dgm:prSet>
      <dgm:spPr/>
    </dgm:pt>
    <dgm:pt modelId="{A5781498-6CA0-4750-A03E-09A30C4DF14D}" type="pres">
      <dgm:prSet presAssocID="{DFF46C3A-AF89-46F9-8ABC-7BFC645EBC7B}" presName="Accent" presStyleLbl="trAlignAcc1" presStyleIdx="0" presStyleCnt="7" custLinFactNeighborX="-11318">
        <dgm:presLayoutVars>
          <dgm:chMax val="0"/>
          <dgm:chPref val="0"/>
        </dgm:presLayoutVars>
      </dgm:prSet>
      <dgm:spPr>
        <a:ln>
          <a:solidFill>
            <a:schemeClr val="accent2">
              <a:lumMod val="60000"/>
              <a:lumOff val="40000"/>
            </a:schemeClr>
          </a:solidFill>
        </a:ln>
      </dgm:spPr>
    </dgm:pt>
    <dgm:pt modelId="{11B91E3F-8AA4-41AF-B6BA-2889DDE102A6}" type="pres">
      <dgm:prSet presAssocID="{DFF46C3A-AF89-46F9-8ABC-7BFC645EBC7B}" presName="Image" presStyleLbl="alignImgPlace1" presStyleIdx="0" presStyleCnt="7" custScaleX="85599" custScaleY="98436" custLinFactNeighborX="-12563">
        <dgm:presLayoutVars>
          <dgm:chMax val="0"/>
          <dgm:chPref val="0"/>
        </dgm:presLayoutVars>
      </dgm:prSet>
      <dgm:spPr>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dgm:spPr>
    </dgm:pt>
    <dgm:pt modelId="{F678233F-5D39-4042-A0D4-6FA952CC2D7B}" type="pres">
      <dgm:prSet presAssocID="{DFF46C3A-AF89-46F9-8ABC-7BFC645EBC7B}" presName="ChildComposite" presStyleCnt="0"/>
      <dgm:spPr/>
    </dgm:pt>
    <dgm:pt modelId="{3214B6CA-AD78-4895-BD34-3BD85A71404D}" type="pres">
      <dgm:prSet presAssocID="{DFF46C3A-AF89-46F9-8ABC-7BFC645EBC7B}" presName="Child" presStyleLbl="node1" presStyleIdx="0" presStyleCnt="7" custLinFactNeighborX="-12563">
        <dgm:presLayoutVars>
          <dgm:chMax val="0"/>
          <dgm:chPref val="0"/>
          <dgm:bulletEnabled val="1"/>
        </dgm:presLayoutVars>
      </dgm:prSet>
      <dgm:spPr/>
      <dgm:t>
        <a:bodyPr/>
        <a:lstStyle/>
        <a:p>
          <a:endParaRPr lang="en-US"/>
        </a:p>
      </dgm:t>
    </dgm:pt>
    <dgm:pt modelId="{F5DA7DF2-51FC-40BB-A3C1-FF5EF4DF4535}" type="pres">
      <dgm:prSet presAssocID="{DFF46C3A-AF89-46F9-8ABC-7BFC645EBC7B}" presName="Parent" presStyleLbl="revTx" presStyleIdx="0" presStyleCnt="7" custLinFactNeighborX="-12563">
        <dgm:presLayoutVars>
          <dgm:chMax val="1"/>
          <dgm:chPref val="0"/>
          <dgm:bulletEnabled val="1"/>
        </dgm:presLayoutVars>
      </dgm:prSet>
      <dgm:spPr/>
      <dgm:t>
        <a:bodyPr/>
        <a:lstStyle/>
        <a:p>
          <a:endParaRPr lang="en-US"/>
        </a:p>
      </dgm:t>
    </dgm:pt>
    <dgm:pt modelId="{6BE4D751-B267-4936-ABBA-A967C1E63741}" type="pres">
      <dgm:prSet presAssocID="{56ED18DC-612F-4595-AA12-9FB131CC499C}" presName="sibTrans" presStyleCnt="0"/>
      <dgm:spPr/>
    </dgm:pt>
    <dgm:pt modelId="{01BD9823-10E8-4529-AE15-4BA71D7AD2A6}" type="pres">
      <dgm:prSet presAssocID="{D82FE7B8-2AB9-430D-A2AF-6E705641141C}" presName="composite" presStyleCnt="0">
        <dgm:presLayoutVars>
          <dgm:chMax val="1"/>
          <dgm:chPref val="1"/>
        </dgm:presLayoutVars>
      </dgm:prSet>
      <dgm:spPr/>
    </dgm:pt>
    <dgm:pt modelId="{4471D0A6-B599-4473-AC3C-D1A84DCB2ED6}" type="pres">
      <dgm:prSet presAssocID="{D82FE7B8-2AB9-430D-A2AF-6E705641141C}" presName="Accent" presStyleLbl="trAlignAcc1" presStyleIdx="1" presStyleCnt="7" custLinFactX="10553" custLinFactNeighborX="100000" custLinFactNeighborY="-477">
        <dgm:presLayoutVars>
          <dgm:chMax val="0"/>
          <dgm:chPref val="0"/>
        </dgm:presLayoutVars>
      </dgm:prSet>
      <dgm:spPr>
        <a:ln>
          <a:solidFill>
            <a:schemeClr val="accent2">
              <a:lumMod val="60000"/>
              <a:lumOff val="40000"/>
            </a:schemeClr>
          </a:solidFill>
        </a:ln>
      </dgm:spPr>
    </dgm:pt>
    <dgm:pt modelId="{14907D55-F6C7-4255-A554-0A92AB076806}" type="pres">
      <dgm:prSet presAssocID="{D82FE7B8-2AB9-430D-A2AF-6E705641141C}" presName="Image" presStyleLbl="alignImgPlace1" presStyleIdx="1" presStyleCnt="7" custLinFactX="22814" custLinFactNeighborX="100000" custLinFactNeighborY="-735">
        <dgm:presLayoutVars>
          <dgm:chMax val="0"/>
          <dgm:chPref val="0"/>
        </dgm:presLayoutVars>
      </dgm:prSet>
      <dgm:spPr>
        <a:blipFill dpi="0" rotWithShape="1">
          <a:blip xmlns:r="http://schemas.openxmlformats.org/officeDocument/2006/relationships" r:embed="rId2" cstate="email">
            <a:extLst>
              <a:ext uri="{28A0092B-C50C-407E-A947-70E740481C1C}">
                <a14:useLocalDpi xmlns:a14="http://schemas.microsoft.com/office/drawing/2010/main" xmlns=""/>
              </a:ext>
            </a:extLst>
          </a:blip>
          <a:srcRect/>
          <a:stretch>
            <a:fillRect/>
          </a:stretch>
        </a:blipFill>
      </dgm:spPr>
    </dgm:pt>
    <dgm:pt modelId="{CA5C377F-09D6-4061-8FB6-B90A3A67FAE5}" type="pres">
      <dgm:prSet presAssocID="{D82FE7B8-2AB9-430D-A2AF-6E705641141C}" presName="ChildComposite" presStyleCnt="0"/>
      <dgm:spPr/>
    </dgm:pt>
    <dgm:pt modelId="{A5CC153A-AF34-493F-8DE1-90181D9C4AF9}" type="pres">
      <dgm:prSet presAssocID="{D82FE7B8-2AB9-430D-A2AF-6E705641141C}" presName="Child" presStyleLbl="node1" presStyleIdx="1" presStyleCnt="7" custLinFactX="22814" custLinFactNeighborX="100000" custLinFactNeighborY="-2809">
        <dgm:presLayoutVars>
          <dgm:chMax val="0"/>
          <dgm:chPref val="0"/>
          <dgm:bulletEnabled val="1"/>
        </dgm:presLayoutVars>
      </dgm:prSet>
      <dgm:spPr/>
      <dgm:t>
        <a:bodyPr/>
        <a:lstStyle/>
        <a:p>
          <a:endParaRPr lang="en-US"/>
        </a:p>
      </dgm:t>
    </dgm:pt>
    <dgm:pt modelId="{E2DF3A10-3203-4CB6-A90D-E1DA3E063F57}" type="pres">
      <dgm:prSet presAssocID="{D82FE7B8-2AB9-430D-A2AF-6E705641141C}" presName="Parent" presStyleLbl="revTx" presStyleIdx="1" presStyleCnt="7" custLinFactX="22814" custLinFactNeighborX="100000" custLinFactNeighborY="-4774">
        <dgm:presLayoutVars>
          <dgm:chMax val="1"/>
          <dgm:chPref val="0"/>
          <dgm:bulletEnabled val="1"/>
        </dgm:presLayoutVars>
      </dgm:prSet>
      <dgm:spPr/>
      <dgm:t>
        <a:bodyPr/>
        <a:lstStyle/>
        <a:p>
          <a:endParaRPr lang="en-US"/>
        </a:p>
      </dgm:t>
    </dgm:pt>
    <dgm:pt modelId="{2F981DBF-F583-4A97-AC78-B4DD9D9B30FD}" type="pres">
      <dgm:prSet presAssocID="{CF3CA13A-D252-4F49-936A-2F91A8E42742}" presName="sibTrans" presStyleCnt="0"/>
      <dgm:spPr/>
    </dgm:pt>
    <dgm:pt modelId="{C438BA50-8E32-41FE-A5E8-39E32475440D}" type="pres">
      <dgm:prSet presAssocID="{C16EBC56-3811-4818-B369-518BE1931553}" presName="composite" presStyleCnt="0">
        <dgm:presLayoutVars>
          <dgm:chMax val="1"/>
          <dgm:chPref val="1"/>
        </dgm:presLayoutVars>
      </dgm:prSet>
      <dgm:spPr/>
    </dgm:pt>
    <dgm:pt modelId="{C39754D9-C142-4E28-AC56-69B9CAC9E500}" type="pres">
      <dgm:prSet presAssocID="{C16EBC56-3811-4818-B369-518BE1931553}" presName="Accent" presStyleLbl="trAlignAcc1" presStyleIdx="2" presStyleCnt="7" custLinFactX="-37654" custLinFactNeighborX="-100000">
        <dgm:presLayoutVars>
          <dgm:chMax val="0"/>
          <dgm:chPref val="0"/>
        </dgm:presLayoutVars>
      </dgm:prSet>
      <dgm:spPr>
        <a:ln>
          <a:solidFill>
            <a:schemeClr val="accent2">
              <a:lumMod val="60000"/>
              <a:lumOff val="40000"/>
            </a:schemeClr>
          </a:solidFill>
        </a:ln>
      </dgm:spPr>
    </dgm:pt>
    <dgm:pt modelId="{09C6F561-0969-4499-B886-AF681102AD3B}" type="pres">
      <dgm:prSet presAssocID="{C16EBC56-3811-4818-B369-518BE1931553}" presName="Image" presStyleLbl="alignImgPlace1" presStyleIdx="2" presStyleCnt="7" custLinFactX="-52918" custLinFactNeighborX="-100000">
        <dgm:presLayoutVars>
          <dgm:chMax val="0"/>
          <dgm:chPref val="0"/>
        </dgm:presLayoutVars>
      </dgm:prSet>
      <dgm:spPr>
        <a:blipFill dpi="0" rotWithShape="1">
          <a:blip xmlns:r="http://schemas.openxmlformats.org/officeDocument/2006/relationships" r:embed="rId3" cstate="email">
            <a:extLst>
              <a:ext uri="{28A0092B-C50C-407E-A947-70E740481C1C}">
                <a14:useLocalDpi xmlns:a14="http://schemas.microsoft.com/office/drawing/2010/main" xmlns=""/>
              </a:ext>
            </a:extLst>
          </a:blip>
          <a:srcRect/>
          <a:stretch>
            <a:fillRect l="12" r="12"/>
          </a:stretch>
        </a:blipFill>
      </dgm:spPr>
    </dgm:pt>
    <dgm:pt modelId="{D4F41266-75E1-443F-946A-1BDC997DB858}" type="pres">
      <dgm:prSet presAssocID="{C16EBC56-3811-4818-B369-518BE1931553}" presName="ChildComposite" presStyleCnt="0"/>
      <dgm:spPr/>
    </dgm:pt>
    <dgm:pt modelId="{CD078351-AA00-4D29-94F5-BDE76604A484}" type="pres">
      <dgm:prSet presAssocID="{C16EBC56-3811-4818-B369-518BE1931553}" presName="Child" presStyleLbl="node1" presStyleIdx="2" presStyleCnt="7" custLinFactX="-52918" custLinFactNeighborX="-100000">
        <dgm:presLayoutVars>
          <dgm:chMax val="0"/>
          <dgm:chPref val="0"/>
          <dgm:bulletEnabled val="1"/>
        </dgm:presLayoutVars>
      </dgm:prSet>
      <dgm:spPr/>
      <dgm:t>
        <a:bodyPr/>
        <a:lstStyle/>
        <a:p>
          <a:endParaRPr lang="en-US"/>
        </a:p>
      </dgm:t>
    </dgm:pt>
    <dgm:pt modelId="{A4817931-C093-4B06-9C39-7CF59FB05595}" type="pres">
      <dgm:prSet presAssocID="{C16EBC56-3811-4818-B369-518BE1931553}" presName="Parent" presStyleLbl="revTx" presStyleIdx="2" presStyleCnt="7" custLinFactX="-52918" custLinFactNeighborX="-100000">
        <dgm:presLayoutVars>
          <dgm:chMax val="1"/>
          <dgm:chPref val="0"/>
          <dgm:bulletEnabled val="1"/>
        </dgm:presLayoutVars>
      </dgm:prSet>
      <dgm:spPr/>
      <dgm:t>
        <a:bodyPr/>
        <a:lstStyle/>
        <a:p>
          <a:endParaRPr lang="en-US"/>
        </a:p>
      </dgm:t>
    </dgm:pt>
    <dgm:pt modelId="{C05F1BAE-559C-4ED5-8D72-C5EBA4ECE5D0}" type="pres">
      <dgm:prSet presAssocID="{BFFC7022-B52F-4F4C-942D-A543341356FF}" presName="sibTrans" presStyleCnt="0"/>
      <dgm:spPr/>
    </dgm:pt>
    <dgm:pt modelId="{E42475E5-F815-4AA3-8EC7-8B62C35C597B}" type="pres">
      <dgm:prSet presAssocID="{9142259A-CDB9-4CC2-871C-EF427D57F691}" presName="composite" presStyleCnt="0">
        <dgm:presLayoutVars>
          <dgm:chMax val="1"/>
          <dgm:chPref val="1"/>
        </dgm:presLayoutVars>
      </dgm:prSet>
      <dgm:spPr/>
    </dgm:pt>
    <dgm:pt modelId="{91F0EB32-8042-43C0-B995-884EF51444F6}" type="pres">
      <dgm:prSet presAssocID="{9142259A-CDB9-4CC2-871C-EF427D57F691}" presName="Accent" presStyleLbl="trAlignAcc1" presStyleIdx="3" presStyleCnt="7" custLinFactNeighborX="-15777">
        <dgm:presLayoutVars>
          <dgm:chMax val="0"/>
          <dgm:chPref val="0"/>
        </dgm:presLayoutVars>
      </dgm:prSet>
      <dgm:spPr>
        <a:ln>
          <a:solidFill>
            <a:schemeClr val="accent2">
              <a:lumMod val="60000"/>
              <a:lumOff val="40000"/>
            </a:schemeClr>
          </a:solidFill>
        </a:ln>
      </dgm:spPr>
    </dgm:pt>
    <dgm:pt modelId="{89C3A5E7-E482-4165-B1CF-186E5FB1FA83}" type="pres">
      <dgm:prSet presAssocID="{9142259A-CDB9-4CC2-871C-EF427D57F691}" presName="Image" presStyleLbl="alignImgPlace1" presStyleIdx="3" presStyleCnt="7" custScaleX="93758" custScaleY="93758" custLinFactNeighborX="-17900">
        <dgm:presLayoutVars>
          <dgm:chMax val="0"/>
          <dgm:chPref val="0"/>
        </dgm:presLayoutVars>
      </dgm:prSet>
      <dgm:spPr>
        <a:blipFill dpi="0" rotWithShape="1">
          <a:blip xmlns:r="http://schemas.openxmlformats.org/officeDocument/2006/relationships" r:embed="rId4" cstate="email">
            <a:extLst>
              <a:ext uri="{28A0092B-C50C-407E-A947-70E740481C1C}">
                <a14:useLocalDpi xmlns:a14="http://schemas.microsoft.com/office/drawing/2010/main" xmlns=""/>
              </a:ext>
            </a:extLst>
          </a:blip>
          <a:srcRect/>
          <a:stretch>
            <a:fillRect/>
          </a:stretch>
        </a:blipFill>
      </dgm:spPr>
    </dgm:pt>
    <dgm:pt modelId="{64FFCB4C-B167-4BC7-BC6C-D748D5287E47}" type="pres">
      <dgm:prSet presAssocID="{9142259A-CDB9-4CC2-871C-EF427D57F691}" presName="ChildComposite" presStyleCnt="0"/>
      <dgm:spPr/>
    </dgm:pt>
    <dgm:pt modelId="{F96A97B5-D29C-4AA1-B520-1E5AA74B23CF}" type="pres">
      <dgm:prSet presAssocID="{9142259A-CDB9-4CC2-871C-EF427D57F691}" presName="Child" presStyleLbl="node1" presStyleIdx="3" presStyleCnt="7" custLinFactNeighborX="-18932">
        <dgm:presLayoutVars>
          <dgm:chMax val="0"/>
          <dgm:chPref val="0"/>
          <dgm:bulletEnabled val="1"/>
        </dgm:presLayoutVars>
      </dgm:prSet>
      <dgm:spPr/>
      <dgm:t>
        <a:bodyPr/>
        <a:lstStyle/>
        <a:p>
          <a:endParaRPr lang="en-US"/>
        </a:p>
      </dgm:t>
    </dgm:pt>
    <dgm:pt modelId="{887707EA-9DAC-4136-8278-FD34FFBC1C57}" type="pres">
      <dgm:prSet presAssocID="{9142259A-CDB9-4CC2-871C-EF427D57F691}" presName="Parent" presStyleLbl="revTx" presStyleIdx="3" presStyleCnt="7" custLinFactNeighborX="-18932">
        <dgm:presLayoutVars>
          <dgm:chMax val="1"/>
          <dgm:chPref val="0"/>
          <dgm:bulletEnabled val="1"/>
        </dgm:presLayoutVars>
      </dgm:prSet>
      <dgm:spPr/>
      <dgm:t>
        <a:bodyPr/>
        <a:lstStyle/>
        <a:p>
          <a:endParaRPr lang="en-US"/>
        </a:p>
      </dgm:t>
    </dgm:pt>
    <dgm:pt modelId="{7385BD74-3029-49E0-9FF2-AFAD40A89A57}" type="pres">
      <dgm:prSet presAssocID="{5A8EE362-77AB-4B54-9108-EBE1CA4E10D9}" presName="sibTrans" presStyleCnt="0"/>
      <dgm:spPr/>
    </dgm:pt>
    <dgm:pt modelId="{7012B5A4-CFA3-45DA-B02A-CA608CA18B04}" type="pres">
      <dgm:prSet presAssocID="{75AC30C6-0586-4BA3-BE7B-5824BCE41910}" presName="composite" presStyleCnt="0">
        <dgm:presLayoutVars>
          <dgm:chMax val="1"/>
          <dgm:chPref val="1"/>
        </dgm:presLayoutVars>
      </dgm:prSet>
      <dgm:spPr/>
    </dgm:pt>
    <dgm:pt modelId="{3296A3B9-62EE-4CF8-886A-54A5A2A788F6}" type="pres">
      <dgm:prSet presAssocID="{75AC30C6-0586-4BA3-BE7B-5824BCE41910}" presName="Accent" presStyleLbl="trAlignAcc1" presStyleIdx="4" presStyleCnt="7" custLinFactNeighborX="-13002" custLinFactNeighborY="1476">
        <dgm:presLayoutVars>
          <dgm:chMax val="0"/>
          <dgm:chPref val="0"/>
        </dgm:presLayoutVars>
      </dgm:prSet>
      <dgm:spPr>
        <a:ln>
          <a:solidFill>
            <a:schemeClr val="accent2">
              <a:lumMod val="60000"/>
              <a:lumOff val="40000"/>
            </a:schemeClr>
          </a:solidFill>
        </a:ln>
      </dgm:spPr>
    </dgm:pt>
    <dgm:pt modelId="{AE36FFFD-6F90-4690-AEE8-D4E49C992227}" type="pres">
      <dgm:prSet presAssocID="{75AC30C6-0586-4BA3-BE7B-5824BCE41910}" presName="Image" presStyleLbl="alignImgPlace1" presStyleIdx="4" presStyleCnt="7" custLinFactNeighborX="-12730" custLinFactNeighborY="1006">
        <dgm:presLayoutVars>
          <dgm:chMax val="0"/>
          <dgm:chPref val="0"/>
        </dgm:presLayoutVars>
      </dgm:prSet>
      <dgm:spPr>
        <a:blipFill dpi="0" rotWithShape="1">
          <a:blip xmlns:r="http://schemas.openxmlformats.org/officeDocument/2006/relationships" r:embed="rId5" cstate="email">
            <a:extLst>
              <a:ext uri="{28A0092B-C50C-407E-A947-70E740481C1C}">
                <a14:useLocalDpi xmlns:a14="http://schemas.microsoft.com/office/drawing/2010/main" xmlns=""/>
              </a:ext>
            </a:extLst>
          </a:blip>
          <a:srcRect/>
          <a:stretch>
            <a:fillRect/>
          </a:stretch>
        </a:blipFill>
      </dgm:spPr>
    </dgm:pt>
    <dgm:pt modelId="{7DD60791-708A-48CB-B690-EFD232C85F8A}" type="pres">
      <dgm:prSet presAssocID="{75AC30C6-0586-4BA3-BE7B-5824BCE41910}" presName="ChildComposite" presStyleCnt="0"/>
      <dgm:spPr/>
    </dgm:pt>
    <dgm:pt modelId="{BC2B170E-9881-443C-B971-46BC4141B5D4}" type="pres">
      <dgm:prSet presAssocID="{75AC30C6-0586-4BA3-BE7B-5824BCE41910}" presName="Child" presStyleLbl="node1" presStyleIdx="4" presStyleCnt="7" custLinFactNeighborX="-12730" custLinFactNeighborY="11250">
        <dgm:presLayoutVars>
          <dgm:chMax val="0"/>
          <dgm:chPref val="0"/>
          <dgm:bulletEnabled val="1"/>
        </dgm:presLayoutVars>
      </dgm:prSet>
      <dgm:spPr/>
      <dgm:t>
        <a:bodyPr/>
        <a:lstStyle/>
        <a:p>
          <a:endParaRPr lang="en-US"/>
        </a:p>
      </dgm:t>
    </dgm:pt>
    <dgm:pt modelId="{3D0B61E6-4F16-4277-967E-1B0388D23271}" type="pres">
      <dgm:prSet presAssocID="{75AC30C6-0586-4BA3-BE7B-5824BCE41910}" presName="Parent" presStyleLbl="revTx" presStyleIdx="4" presStyleCnt="7" custLinFactNeighborX="-12730" custLinFactNeighborY="23806">
        <dgm:presLayoutVars>
          <dgm:chMax val="1"/>
          <dgm:chPref val="0"/>
          <dgm:bulletEnabled val="1"/>
        </dgm:presLayoutVars>
      </dgm:prSet>
      <dgm:spPr/>
      <dgm:t>
        <a:bodyPr/>
        <a:lstStyle/>
        <a:p>
          <a:endParaRPr lang="en-US"/>
        </a:p>
      </dgm:t>
    </dgm:pt>
    <dgm:pt modelId="{E6025135-FB1F-49EF-8226-A1280875DBFB}" type="pres">
      <dgm:prSet presAssocID="{B7836231-4D6E-4198-A877-C3107F185FB6}" presName="sibTrans" presStyleCnt="0"/>
      <dgm:spPr/>
    </dgm:pt>
    <dgm:pt modelId="{DD5FDF7C-83FC-4022-BD4E-6EE24FA32A01}" type="pres">
      <dgm:prSet presAssocID="{145CA9F6-85AD-4BB3-8A36-6D84BD92E1BA}" presName="composite" presStyleCnt="0">
        <dgm:presLayoutVars>
          <dgm:chMax val="1"/>
          <dgm:chPref val="1"/>
        </dgm:presLayoutVars>
      </dgm:prSet>
      <dgm:spPr/>
    </dgm:pt>
    <dgm:pt modelId="{555913ED-69A2-47C9-812F-13738903C476}" type="pres">
      <dgm:prSet presAssocID="{145CA9F6-85AD-4BB3-8A36-6D84BD92E1BA}" presName="Accent" presStyleLbl="trAlignAcc1" presStyleIdx="5" presStyleCnt="7" custLinFactNeighborX="-10749">
        <dgm:presLayoutVars>
          <dgm:chMax val="0"/>
          <dgm:chPref val="0"/>
        </dgm:presLayoutVars>
      </dgm:prSet>
      <dgm:spPr>
        <a:ln>
          <a:solidFill>
            <a:schemeClr val="accent2">
              <a:lumMod val="60000"/>
              <a:lumOff val="40000"/>
            </a:schemeClr>
          </a:solidFill>
        </a:ln>
      </dgm:spPr>
    </dgm:pt>
    <dgm:pt modelId="{1C342010-1713-4A5D-9EBE-79A306263989}" type="pres">
      <dgm:prSet presAssocID="{145CA9F6-85AD-4BB3-8A36-6D84BD92E1BA}" presName="Image" presStyleLbl="alignImgPlace1" presStyleIdx="5" presStyleCnt="7" custLinFactNeighborX="-11935">
        <dgm:presLayoutVars>
          <dgm:chMax val="0"/>
          <dgm:chPref val="0"/>
        </dgm:presLayoutVars>
      </dgm:prSet>
      <dgm:spPr>
        <a:blipFill dpi="0" rotWithShape="1">
          <a:blip xmlns:r="http://schemas.openxmlformats.org/officeDocument/2006/relationships" r:embed="rId6" cstate="email">
            <a:extLst>
              <a:ext uri="{28A0092B-C50C-407E-A947-70E740481C1C}">
                <a14:useLocalDpi xmlns:a14="http://schemas.microsoft.com/office/drawing/2010/main" xmlns=""/>
              </a:ext>
            </a:extLst>
          </a:blip>
          <a:srcRect/>
          <a:stretch>
            <a:fillRect/>
          </a:stretch>
        </a:blipFill>
      </dgm:spPr>
    </dgm:pt>
    <dgm:pt modelId="{CB2FA108-6B1B-446E-9DC4-5721E86A1852}" type="pres">
      <dgm:prSet presAssocID="{145CA9F6-85AD-4BB3-8A36-6D84BD92E1BA}" presName="ChildComposite" presStyleCnt="0"/>
      <dgm:spPr/>
    </dgm:pt>
    <dgm:pt modelId="{D8C2E7C0-64E1-45BE-8CA8-52B7A5091A25}" type="pres">
      <dgm:prSet presAssocID="{145CA9F6-85AD-4BB3-8A36-6D84BD92E1BA}" presName="Child" presStyleLbl="node1" presStyleIdx="5" presStyleCnt="7" custLinFactNeighborX="-11935">
        <dgm:presLayoutVars>
          <dgm:chMax val="0"/>
          <dgm:chPref val="0"/>
          <dgm:bulletEnabled val="1"/>
        </dgm:presLayoutVars>
      </dgm:prSet>
      <dgm:spPr/>
      <dgm:t>
        <a:bodyPr/>
        <a:lstStyle/>
        <a:p>
          <a:endParaRPr lang="en-US"/>
        </a:p>
      </dgm:t>
    </dgm:pt>
    <dgm:pt modelId="{CF9E12C3-71E1-4187-9351-AFAD424B7D66}" type="pres">
      <dgm:prSet presAssocID="{145CA9F6-85AD-4BB3-8A36-6D84BD92E1BA}" presName="Parent" presStyleLbl="revTx" presStyleIdx="5" presStyleCnt="7" custLinFactNeighborX="-11935">
        <dgm:presLayoutVars>
          <dgm:chMax val="1"/>
          <dgm:chPref val="0"/>
          <dgm:bulletEnabled val="1"/>
        </dgm:presLayoutVars>
      </dgm:prSet>
      <dgm:spPr/>
      <dgm:t>
        <a:bodyPr/>
        <a:lstStyle/>
        <a:p>
          <a:endParaRPr lang="en-US"/>
        </a:p>
      </dgm:t>
    </dgm:pt>
    <dgm:pt modelId="{9A31E69A-CD33-4FE4-8E58-7A6200E8CC28}" type="pres">
      <dgm:prSet presAssocID="{BF5D53C7-FC24-41A9-8F04-7913657B203C}" presName="sibTrans" presStyleCnt="0"/>
      <dgm:spPr/>
    </dgm:pt>
    <dgm:pt modelId="{B72AF9EF-D5A8-4957-B389-E5D114130F3B}" type="pres">
      <dgm:prSet presAssocID="{13EE69C0-81BE-4303-9A89-27CC0BA90A37}" presName="composite" presStyleCnt="0">
        <dgm:presLayoutVars>
          <dgm:chMax val="1"/>
          <dgm:chPref val="1"/>
        </dgm:presLayoutVars>
      </dgm:prSet>
      <dgm:spPr/>
    </dgm:pt>
    <dgm:pt modelId="{385171F7-237F-4FB3-B2AE-80202BA22718}" type="pres">
      <dgm:prSet presAssocID="{13EE69C0-81BE-4303-9A89-27CC0BA90A37}" presName="Accent" presStyleLbl="trAlignAcc1" presStyleIdx="6" presStyleCnt="7" custLinFactNeighborX="-13166">
        <dgm:presLayoutVars>
          <dgm:chMax val="0"/>
          <dgm:chPref val="0"/>
        </dgm:presLayoutVars>
      </dgm:prSet>
      <dgm:spPr>
        <a:ln>
          <a:solidFill>
            <a:schemeClr val="accent2">
              <a:lumMod val="60000"/>
              <a:lumOff val="40000"/>
            </a:schemeClr>
          </a:solidFill>
        </a:ln>
      </dgm:spPr>
    </dgm:pt>
    <dgm:pt modelId="{E35E300A-30BD-48AA-9C45-A67F7AC3A8AE}" type="pres">
      <dgm:prSet presAssocID="{13EE69C0-81BE-4303-9A89-27CC0BA90A37}" presName="Image" presStyleLbl="alignImgPlace1" presStyleIdx="6" presStyleCnt="7" custLinFactNeighborX="-14639">
        <dgm:presLayoutVars>
          <dgm:chMax val="0"/>
          <dgm:chPref val="0"/>
        </dgm:presLayoutVars>
      </dgm:prSet>
      <dgm:spPr>
        <a:blipFill>
          <a:blip xmlns:r="http://schemas.openxmlformats.org/officeDocument/2006/relationships" r:embed="rId7" cstate="email">
            <a:extLst>
              <a:ext uri="{28A0092B-C50C-407E-A947-70E740481C1C}">
                <a14:useLocalDpi xmlns:a14="http://schemas.microsoft.com/office/drawing/2010/main" xmlns=""/>
              </a:ext>
            </a:extLst>
          </a:blip>
          <a:srcRect/>
          <a:stretch>
            <a:fillRect/>
          </a:stretch>
        </a:blipFill>
      </dgm:spPr>
    </dgm:pt>
    <dgm:pt modelId="{5EA282B1-43C7-443D-BF16-B236FA24EB55}" type="pres">
      <dgm:prSet presAssocID="{13EE69C0-81BE-4303-9A89-27CC0BA90A37}" presName="ChildComposite" presStyleCnt="0"/>
      <dgm:spPr/>
    </dgm:pt>
    <dgm:pt modelId="{94449465-0A25-46BF-A52B-F3C380C51BBD}" type="pres">
      <dgm:prSet presAssocID="{13EE69C0-81BE-4303-9A89-27CC0BA90A37}" presName="Child" presStyleLbl="node1" presStyleIdx="6" presStyleCnt="7" custLinFactNeighborX="-14639">
        <dgm:presLayoutVars>
          <dgm:chMax val="0"/>
          <dgm:chPref val="0"/>
          <dgm:bulletEnabled val="1"/>
        </dgm:presLayoutVars>
      </dgm:prSet>
      <dgm:spPr/>
      <dgm:t>
        <a:bodyPr/>
        <a:lstStyle/>
        <a:p>
          <a:endParaRPr lang="en-US"/>
        </a:p>
      </dgm:t>
    </dgm:pt>
    <dgm:pt modelId="{7454371E-5607-4335-ADB2-ECB0C0FF2C31}" type="pres">
      <dgm:prSet presAssocID="{13EE69C0-81BE-4303-9A89-27CC0BA90A37}" presName="Parent" presStyleLbl="revTx" presStyleIdx="6" presStyleCnt="7" custLinFactNeighborX="-14639">
        <dgm:presLayoutVars>
          <dgm:chMax val="1"/>
          <dgm:chPref val="0"/>
          <dgm:bulletEnabled val="1"/>
        </dgm:presLayoutVars>
      </dgm:prSet>
      <dgm:spPr/>
      <dgm:t>
        <a:bodyPr/>
        <a:lstStyle/>
        <a:p>
          <a:endParaRPr lang="en-US"/>
        </a:p>
      </dgm:t>
    </dgm:pt>
  </dgm:ptLst>
  <dgm:cxnLst>
    <dgm:cxn modelId="{938AA5B6-76F3-4D49-8AA5-8F634FED582C}" srcId="{13EE69C0-81BE-4303-9A89-27CC0BA90A37}" destId="{D8DB237A-EE59-4145-BFDA-E94CFF6A529E}" srcOrd="0" destOrd="0" parTransId="{832783F0-1ADB-45A5-B485-FAC61ED8E310}" sibTransId="{74D8BD9B-BC43-46C5-A14D-5F7490337C89}"/>
    <dgm:cxn modelId="{5A0BE335-702A-4718-A1C6-A37F93AEDE02}" type="presOf" srcId="{C16EBC56-3811-4818-B369-518BE1931553}" destId="{A4817931-C093-4B06-9C39-7CF59FB05595}" srcOrd="0" destOrd="0" presId="urn:microsoft.com/office/officeart/2008/layout/CaptionedPictures"/>
    <dgm:cxn modelId="{6751E672-16C5-4B8D-B5C2-2F30542272A8}" type="presOf" srcId="{7E2E88CD-05A7-4B2B-9ABE-4B37F7E40363}" destId="{3214B6CA-AD78-4895-BD34-3BD85A71404D}" srcOrd="0" destOrd="0" presId="urn:microsoft.com/office/officeart/2008/layout/CaptionedPictures"/>
    <dgm:cxn modelId="{4F7FDA7C-6247-4513-B91D-42081A63C71E}" srcId="{22D839D2-F2E1-41AE-A848-942EC56577C5}" destId="{9142259A-CDB9-4CC2-871C-EF427D57F691}" srcOrd="3" destOrd="0" parTransId="{C0B8346B-CFE3-4C7A-A509-5BA7367B04C4}" sibTransId="{5A8EE362-77AB-4B54-9108-EBE1CA4E10D9}"/>
    <dgm:cxn modelId="{C5C313D1-59AE-4BC5-9077-79311B4B802A}" srcId="{D82FE7B8-2AB9-430D-A2AF-6E705641141C}" destId="{8A9F938A-1C6A-42DD-A1F4-312E9D4B67B4}" srcOrd="0" destOrd="0" parTransId="{AD396F6F-6B7A-4906-A660-F015470DEB20}" sibTransId="{82DFC350-FAB8-4A3D-A1EE-BE18E237635A}"/>
    <dgm:cxn modelId="{58F51613-0839-4F59-B682-FB823D46091A}" type="presOf" srcId="{8A9F938A-1C6A-42DD-A1F4-312E9D4B67B4}" destId="{A5CC153A-AF34-493F-8DE1-90181D9C4AF9}" srcOrd="0" destOrd="0" presId="urn:microsoft.com/office/officeart/2008/layout/CaptionedPictures"/>
    <dgm:cxn modelId="{2AD2318F-FC94-4B51-89A2-BD9380D15FB1}" type="presOf" srcId="{D82FE7B8-2AB9-430D-A2AF-6E705641141C}" destId="{E2DF3A10-3203-4CB6-A90D-E1DA3E063F57}" srcOrd="0" destOrd="0" presId="urn:microsoft.com/office/officeart/2008/layout/CaptionedPictures"/>
    <dgm:cxn modelId="{B8448344-7D5E-4BBD-9C57-81292635AA83}" srcId="{22D839D2-F2E1-41AE-A848-942EC56577C5}" destId="{75AC30C6-0586-4BA3-BE7B-5824BCE41910}" srcOrd="4" destOrd="0" parTransId="{63513460-B3F0-4183-A5A2-47ABCD0C4171}" sibTransId="{B7836231-4D6E-4198-A877-C3107F185FB6}"/>
    <dgm:cxn modelId="{FAD7FDA7-0205-4CAD-85C1-88D2A411EFD5}" srcId="{75AC30C6-0586-4BA3-BE7B-5824BCE41910}" destId="{601DD529-853D-4515-A2FA-AA9C5D148A78}" srcOrd="0" destOrd="0" parTransId="{E9ABDBD1-EA5A-4146-A060-32BE995E85DA}" sibTransId="{F2A740AA-0849-4BDC-B6D4-24130A3BD88E}"/>
    <dgm:cxn modelId="{BCD1BD10-DE6D-4777-A383-8AD9316920F8}" srcId="{C16EBC56-3811-4818-B369-518BE1931553}" destId="{6A561620-7153-466D-A5F2-57C7C87164B0}" srcOrd="0" destOrd="0" parTransId="{E637CF3E-E211-4721-816A-F5B670EC0D8C}" sibTransId="{AF4EB585-CBCD-419A-A2B3-990E7DFBDC02}"/>
    <dgm:cxn modelId="{2047A043-8B8F-4958-8EE0-CCAEE64FE662}" srcId="{145CA9F6-85AD-4BB3-8A36-6D84BD92E1BA}" destId="{0757A406-C636-4069-8EBC-439612C3BC28}" srcOrd="0" destOrd="0" parTransId="{5E04E2F6-BE21-4FB6-8C98-15F6FFA43158}" sibTransId="{DF5B6669-C80D-41A6-BF7D-F1B2E73CF5B5}"/>
    <dgm:cxn modelId="{740BC267-12B1-4DCF-9751-2CA35782C81F}" type="presOf" srcId="{75AC30C6-0586-4BA3-BE7B-5824BCE41910}" destId="{3D0B61E6-4F16-4277-967E-1B0388D23271}" srcOrd="0" destOrd="0" presId="urn:microsoft.com/office/officeart/2008/layout/CaptionedPictures"/>
    <dgm:cxn modelId="{FEC7E1C5-9C14-4F9A-AAA5-BB53EFD5160F}" type="presOf" srcId="{13F77C87-4837-4A7D-B621-29C309681AA3}" destId="{F96A97B5-D29C-4AA1-B520-1E5AA74B23CF}" srcOrd="0" destOrd="0" presId="urn:microsoft.com/office/officeart/2008/layout/CaptionedPictures"/>
    <dgm:cxn modelId="{B4D12274-0100-42E9-9F0A-94D769E1506B}" type="presOf" srcId="{D8DB237A-EE59-4145-BFDA-E94CFF6A529E}" destId="{94449465-0A25-46BF-A52B-F3C380C51BBD}" srcOrd="0" destOrd="0" presId="urn:microsoft.com/office/officeart/2008/layout/CaptionedPictures"/>
    <dgm:cxn modelId="{826EF591-0DE7-4E03-9195-3E35A2CAF53F}" type="presOf" srcId="{22D839D2-F2E1-41AE-A848-942EC56577C5}" destId="{5B105CE5-2DE5-4E79-B597-97756DDB471B}" srcOrd="0" destOrd="0" presId="urn:microsoft.com/office/officeart/2008/layout/CaptionedPictures"/>
    <dgm:cxn modelId="{454AB867-581C-416B-A054-B7C39191BC59}" srcId="{22D839D2-F2E1-41AE-A848-942EC56577C5}" destId="{C16EBC56-3811-4818-B369-518BE1931553}" srcOrd="2" destOrd="0" parTransId="{CE2F142C-A58B-47B3-8724-2FD06D8D008A}" sibTransId="{BFFC7022-B52F-4F4C-942D-A543341356FF}"/>
    <dgm:cxn modelId="{CED7CBBD-118A-4EE5-8BD7-7A04D59F0B7F}" type="presOf" srcId="{DFF46C3A-AF89-46F9-8ABC-7BFC645EBC7B}" destId="{F5DA7DF2-51FC-40BB-A3C1-FF5EF4DF4535}" srcOrd="0" destOrd="0" presId="urn:microsoft.com/office/officeart/2008/layout/CaptionedPictures"/>
    <dgm:cxn modelId="{6DA209E8-8C92-45D0-8A01-765B82573B5C}" srcId="{22D839D2-F2E1-41AE-A848-942EC56577C5}" destId="{DFF46C3A-AF89-46F9-8ABC-7BFC645EBC7B}" srcOrd="0" destOrd="0" parTransId="{F0948E29-F088-4756-92D7-63F23B2B8CE7}" sibTransId="{56ED18DC-612F-4595-AA12-9FB131CC499C}"/>
    <dgm:cxn modelId="{D1BBF9D4-0759-4094-B938-734A7A0EE790}" srcId="{22D839D2-F2E1-41AE-A848-942EC56577C5}" destId="{145CA9F6-85AD-4BB3-8A36-6D84BD92E1BA}" srcOrd="5" destOrd="0" parTransId="{DC7AF380-1E3F-48D7-84E8-F534D9608180}" sibTransId="{BF5D53C7-FC24-41A9-8F04-7913657B203C}"/>
    <dgm:cxn modelId="{7D80DDF0-5970-42BB-8668-BB5B6C3699ED}" type="presOf" srcId="{145CA9F6-85AD-4BB3-8A36-6D84BD92E1BA}" destId="{CF9E12C3-71E1-4187-9351-AFAD424B7D66}" srcOrd="0" destOrd="0" presId="urn:microsoft.com/office/officeart/2008/layout/CaptionedPictures"/>
    <dgm:cxn modelId="{B32DCB1A-3A17-461E-B613-E289F49661DA}" srcId="{22D839D2-F2E1-41AE-A848-942EC56577C5}" destId="{13EE69C0-81BE-4303-9A89-27CC0BA90A37}" srcOrd="6" destOrd="0" parTransId="{BC719345-AACE-42D4-9A0E-4964BDAE351D}" sibTransId="{4480F571-BA88-482E-BB01-19ED671CC74C}"/>
    <dgm:cxn modelId="{167B91FF-DDBC-4718-AEED-58D255B03FB3}" type="presOf" srcId="{13EE69C0-81BE-4303-9A89-27CC0BA90A37}" destId="{7454371E-5607-4335-ADB2-ECB0C0FF2C31}" srcOrd="0" destOrd="0" presId="urn:microsoft.com/office/officeart/2008/layout/CaptionedPictures"/>
    <dgm:cxn modelId="{24223A5F-AADA-4079-83D2-7C9E58478A83}" type="presOf" srcId="{9142259A-CDB9-4CC2-871C-EF427D57F691}" destId="{887707EA-9DAC-4136-8278-FD34FFBC1C57}" srcOrd="0" destOrd="0" presId="urn:microsoft.com/office/officeart/2008/layout/CaptionedPictures"/>
    <dgm:cxn modelId="{2B915AA5-1C02-4E45-88AB-B3F1D41BF81D}" srcId="{DFF46C3A-AF89-46F9-8ABC-7BFC645EBC7B}" destId="{7E2E88CD-05A7-4B2B-9ABE-4B37F7E40363}" srcOrd="0" destOrd="0" parTransId="{61C97BFC-5541-4FEE-940E-7B22C7F10CF1}" sibTransId="{B8991C4C-4C86-4D54-AF0B-42EBB174DB6A}"/>
    <dgm:cxn modelId="{0AD15DC1-8010-4A2C-8CF8-F62AAEE79EB8}" type="presOf" srcId="{601DD529-853D-4515-A2FA-AA9C5D148A78}" destId="{BC2B170E-9881-443C-B971-46BC4141B5D4}" srcOrd="0" destOrd="0" presId="urn:microsoft.com/office/officeart/2008/layout/CaptionedPictures"/>
    <dgm:cxn modelId="{49D566EE-6209-4D3F-B5CD-EDB78E556F15}" srcId="{9142259A-CDB9-4CC2-871C-EF427D57F691}" destId="{13F77C87-4837-4A7D-B621-29C309681AA3}" srcOrd="0" destOrd="0" parTransId="{83020599-B06A-457C-97C4-3E32EB3D7D3D}" sibTransId="{43BF273B-2ACF-4B1D-ACCA-8111C7D08992}"/>
    <dgm:cxn modelId="{B9BB7F17-E59E-4085-BBB4-0D6919F449E1}" type="presOf" srcId="{6A561620-7153-466D-A5F2-57C7C87164B0}" destId="{CD078351-AA00-4D29-94F5-BDE76604A484}" srcOrd="0" destOrd="0" presId="urn:microsoft.com/office/officeart/2008/layout/CaptionedPictures"/>
    <dgm:cxn modelId="{E797B358-59B9-490D-B0C8-E4879D79C5C6}" type="presOf" srcId="{0757A406-C636-4069-8EBC-439612C3BC28}" destId="{D8C2E7C0-64E1-45BE-8CA8-52B7A5091A25}" srcOrd="0" destOrd="0" presId="urn:microsoft.com/office/officeart/2008/layout/CaptionedPictures"/>
    <dgm:cxn modelId="{AD236068-6D1B-45C6-A037-4569F0139073}" srcId="{22D839D2-F2E1-41AE-A848-942EC56577C5}" destId="{D82FE7B8-2AB9-430D-A2AF-6E705641141C}" srcOrd="1" destOrd="0" parTransId="{20A144D8-CB5F-4FCD-AA5E-84510B6BD2CC}" sibTransId="{CF3CA13A-D252-4F49-936A-2F91A8E42742}"/>
    <dgm:cxn modelId="{54EA93D2-6256-4FDA-91CB-BD94E7E0D84C}" type="presParOf" srcId="{5B105CE5-2DE5-4E79-B597-97756DDB471B}" destId="{6284B92C-95E7-4216-AA22-799A10AAEB7A}" srcOrd="0" destOrd="0" presId="urn:microsoft.com/office/officeart/2008/layout/CaptionedPictures"/>
    <dgm:cxn modelId="{19C9215D-34F3-44F0-B6CA-4FCDEF1BF7D7}" type="presParOf" srcId="{6284B92C-95E7-4216-AA22-799A10AAEB7A}" destId="{A5781498-6CA0-4750-A03E-09A30C4DF14D}" srcOrd="0" destOrd="0" presId="urn:microsoft.com/office/officeart/2008/layout/CaptionedPictures"/>
    <dgm:cxn modelId="{84D8B235-C042-4DB0-BE99-A00BDB5F7B48}" type="presParOf" srcId="{6284B92C-95E7-4216-AA22-799A10AAEB7A}" destId="{11B91E3F-8AA4-41AF-B6BA-2889DDE102A6}" srcOrd="1" destOrd="0" presId="urn:microsoft.com/office/officeart/2008/layout/CaptionedPictures"/>
    <dgm:cxn modelId="{C5D42D29-91E5-4217-88DC-9CB54E1627B6}" type="presParOf" srcId="{6284B92C-95E7-4216-AA22-799A10AAEB7A}" destId="{F678233F-5D39-4042-A0D4-6FA952CC2D7B}" srcOrd="2" destOrd="0" presId="urn:microsoft.com/office/officeart/2008/layout/CaptionedPictures"/>
    <dgm:cxn modelId="{34A9A59C-8845-45A5-8E46-5D6B4E16F6F2}" type="presParOf" srcId="{F678233F-5D39-4042-A0D4-6FA952CC2D7B}" destId="{3214B6CA-AD78-4895-BD34-3BD85A71404D}" srcOrd="0" destOrd="0" presId="urn:microsoft.com/office/officeart/2008/layout/CaptionedPictures"/>
    <dgm:cxn modelId="{6CB0C569-3F33-4FBB-83CD-C6C69F477C3B}" type="presParOf" srcId="{F678233F-5D39-4042-A0D4-6FA952CC2D7B}" destId="{F5DA7DF2-51FC-40BB-A3C1-FF5EF4DF4535}" srcOrd="1" destOrd="0" presId="urn:microsoft.com/office/officeart/2008/layout/CaptionedPictures"/>
    <dgm:cxn modelId="{3A6BAE54-99C6-48D6-9C51-792E4F0934DB}" type="presParOf" srcId="{5B105CE5-2DE5-4E79-B597-97756DDB471B}" destId="{6BE4D751-B267-4936-ABBA-A967C1E63741}" srcOrd="1" destOrd="0" presId="urn:microsoft.com/office/officeart/2008/layout/CaptionedPictures"/>
    <dgm:cxn modelId="{B9C63F2A-5C6F-4AE6-A91A-9BAD6C49667B}" type="presParOf" srcId="{5B105CE5-2DE5-4E79-B597-97756DDB471B}" destId="{01BD9823-10E8-4529-AE15-4BA71D7AD2A6}" srcOrd="2" destOrd="0" presId="urn:microsoft.com/office/officeart/2008/layout/CaptionedPictures"/>
    <dgm:cxn modelId="{BEB54DDE-F3D5-4D6A-9E1B-90738FF9CC3C}" type="presParOf" srcId="{01BD9823-10E8-4529-AE15-4BA71D7AD2A6}" destId="{4471D0A6-B599-4473-AC3C-D1A84DCB2ED6}" srcOrd="0" destOrd="0" presId="urn:microsoft.com/office/officeart/2008/layout/CaptionedPictures"/>
    <dgm:cxn modelId="{7AE381C5-F572-4A80-94AB-4B2CB5A92BBC}" type="presParOf" srcId="{01BD9823-10E8-4529-AE15-4BA71D7AD2A6}" destId="{14907D55-F6C7-4255-A554-0A92AB076806}" srcOrd="1" destOrd="0" presId="urn:microsoft.com/office/officeart/2008/layout/CaptionedPictures"/>
    <dgm:cxn modelId="{B78AA235-01CB-4341-BADA-3556FFF5A493}" type="presParOf" srcId="{01BD9823-10E8-4529-AE15-4BA71D7AD2A6}" destId="{CA5C377F-09D6-4061-8FB6-B90A3A67FAE5}" srcOrd="2" destOrd="0" presId="urn:microsoft.com/office/officeart/2008/layout/CaptionedPictures"/>
    <dgm:cxn modelId="{5BD1485E-AADF-411C-B486-CF8C06C045BB}" type="presParOf" srcId="{CA5C377F-09D6-4061-8FB6-B90A3A67FAE5}" destId="{A5CC153A-AF34-493F-8DE1-90181D9C4AF9}" srcOrd="0" destOrd="0" presId="urn:microsoft.com/office/officeart/2008/layout/CaptionedPictures"/>
    <dgm:cxn modelId="{DEA2976E-51B3-4570-8384-0195516A8752}" type="presParOf" srcId="{CA5C377F-09D6-4061-8FB6-B90A3A67FAE5}" destId="{E2DF3A10-3203-4CB6-A90D-E1DA3E063F57}" srcOrd="1" destOrd="0" presId="urn:microsoft.com/office/officeart/2008/layout/CaptionedPictures"/>
    <dgm:cxn modelId="{F3D02C2F-7892-466F-AA3A-99D81F10FC0A}" type="presParOf" srcId="{5B105CE5-2DE5-4E79-B597-97756DDB471B}" destId="{2F981DBF-F583-4A97-AC78-B4DD9D9B30FD}" srcOrd="3" destOrd="0" presId="urn:microsoft.com/office/officeart/2008/layout/CaptionedPictures"/>
    <dgm:cxn modelId="{E8C52FA3-BEFE-4662-A5B4-D8328E0D1F9C}" type="presParOf" srcId="{5B105CE5-2DE5-4E79-B597-97756DDB471B}" destId="{C438BA50-8E32-41FE-A5E8-39E32475440D}" srcOrd="4" destOrd="0" presId="urn:microsoft.com/office/officeart/2008/layout/CaptionedPictures"/>
    <dgm:cxn modelId="{D9A9817C-9B29-43E6-8113-D9DAF2BA248E}" type="presParOf" srcId="{C438BA50-8E32-41FE-A5E8-39E32475440D}" destId="{C39754D9-C142-4E28-AC56-69B9CAC9E500}" srcOrd="0" destOrd="0" presId="urn:microsoft.com/office/officeart/2008/layout/CaptionedPictures"/>
    <dgm:cxn modelId="{DF883624-F681-4659-A7EF-E1CECD2BDA07}" type="presParOf" srcId="{C438BA50-8E32-41FE-A5E8-39E32475440D}" destId="{09C6F561-0969-4499-B886-AF681102AD3B}" srcOrd="1" destOrd="0" presId="urn:microsoft.com/office/officeart/2008/layout/CaptionedPictures"/>
    <dgm:cxn modelId="{F9513636-8483-448F-878D-D75A28BC1EB5}" type="presParOf" srcId="{C438BA50-8E32-41FE-A5E8-39E32475440D}" destId="{D4F41266-75E1-443F-946A-1BDC997DB858}" srcOrd="2" destOrd="0" presId="urn:microsoft.com/office/officeart/2008/layout/CaptionedPictures"/>
    <dgm:cxn modelId="{105AC4F2-9892-463D-BC56-5BD943B6AC16}" type="presParOf" srcId="{D4F41266-75E1-443F-946A-1BDC997DB858}" destId="{CD078351-AA00-4D29-94F5-BDE76604A484}" srcOrd="0" destOrd="0" presId="urn:microsoft.com/office/officeart/2008/layout/CaptionedPictures"/>
    <dgm:cxn modelId="{39906EF4-5E89-4E74-AAD1-FFBEAAF621E6}" type="presParOf" srcId="{D4F41266-75E1-443F-946A-1BDC997DB858}" destId="{A4817931-C093-4B06-9C39-7CF59FB05595}" srcOrd="1" destOrd="0" presId="urn:microsoft.com/office/officeart/2008/layout/CaptionedPictures"/>
    <dgm:cxn modelId="{5F983AA7-F347-4075-A83E-2358D6ABB94C}" type="presParOf" srcId="{5B105CE5-2DE5-4E79-B597-97756DDB471B}" destId="{C05F1BAE-559C-4ED5-8D72-C5EBA4ECE5D0}" srcOrd="5" destOrd="0" presId="urn:microsoft.com/office/officeart/2008/layout/CaptionedPictures"/>
    <dgm:cxn modelId="{26737594-231D-492F-BA69-71212045CB58}" type="presParOf" srcId="{5B105CE5-2DE5-4E79-B597-97756DDB471B}" destId="{E42475E5-F815-4AA3-8EC7-8B62C35C597B}" srcOrd="6" destOrd="0" presId="urn:microsoft.com/office/officeart/2008/layout/CaptionedPictures"/>
    <dgm:cxn modelId="{3471052F-93C8-4B4F-B8D4-1E677B4A8DA4}" type="presParOf" srcId="{E42475E5-F815-4AA3-8EC7-8B62C35C597B}" destId="{91F0EB32-8042-43C0-B995-884EF51444F6}" srcOrd="0" destOrd="0" presId="urn:microsoft.com/office/officeart/2008/layout/CaptionedPictures"/>
    <dgm:cxn modelId="{FE857091-49CB-4CDF-A741-783FBB75F289}" type="presParOf" srcId="{E42475E5-F815-4AA3-8EC7-8B62C35C597B}" destId="{89C3A5E7-E482-4165-B1CF-186E5FB1FA83}" srcOrd="1" destOrd="0" presId="urn:microsoft.com/office/officeart/2008/layout/CaptionedPictures"/>
    <dgm:cxn modelId="{30E8A04D-5D81-4173-8DEE-875B3005FD1D}" type="presParOf" srcId="{E42475E5-F815-4AA3-8EC7-8B62C35C597B}" destId="{64FFCB4C-B167-4BC7-BC6C-D748D5287E47}" srcOrd="2" destOrd="0" presId="urn:microsoft.com/office/officeart/2008/layout/CaptionedPictures"/>
    <dgm:cxn modelId="{BFFEBB3C-B482-49D8-B1DA-E31C79C588ED}" type="presParOf" srcId="{64FFCB4C-B167-4BC7-BC6C-D748D5287E47}" destId="{F96A97B5-D29C-4AA1-B520-1E5AA74B23CF}" srcOrd="0" destOrd="0" presId="urn:microsoft.com/office/officeart/2008/layout/CaptionedPictures"/>
    <dgm:cxn modelId="{6CA88E9B-1035-4245-B806-4F3E55C3DCFA}" type="presParOf" srcId="{64FFCB4C-B167-4BC7-BC6C-D748D5287E47}" destId="{887707EA-9DAC-4136-8278-FD34FFBC1C57}" srcOrd="1" destOrd="0" presId="urn:microsoft.com/office/officeart/2008/layout/CaptionedPictures"/>
    <dgm:cxn modelId="{ADF2771C-C0C9-4084-AD6A-E8483344E69B}" type="presParOf" srcId="{5B105CE5-2DE5-4E79-B597-97756DDB471B}" destId="{7385BD74-3029-49E0-9FF2-AFAD40A89A57}" srcOrd="7" destOrd="0" presId="urn:microsoft.com/office/officeart/2008/layout/CaptionedPictures"/>
    <dgm:cxn modelId="{73B85896-F5E9-4FFD-843A-6F797B807073}" type="presParOf" srcId="{5B105CE5-2DE5-4E79-B597-97756DDB471B}" destId="{7012B5A4-CFA3-45DA-B02A-CA608CA18B04}" srcOrd="8" destOrd="0" presId="urn:microsoft.com/office/officeart/2008/layout/CaptionedPictures"/>
    <dgm:cxn modelId="{B0AF97D0-49F2-486D-A550-ADB223CFE04B}" type="presParOf" srcId="{7012B5A4-CFA3-45DA-B02A-CA608CA18B04}" destId="{3296A3B9-62EE-4CF8-886A-54A5A2A788F6}" srcOrd="0" destOrd="0" presId="urn:microsoft.com/office/officeart/2008/layout/CaptionedPictures"/>
    <dgm:cxn modelId="{74772990-9232-4BFC-9881-3C6ECE606CB2}" type="presParOf" srcId="{7012B5A4-CFA3-45DA-B02A-CA608CA18B04}" destId="{AE36FFFD-6F90-4690-AEE8-D4E49C992227}" srcOrd="1" destOrd="0" presId="urn:microsoft.com/office/officeart/2008/layout/CaptionedPictures"/>
    <dgm:cxn modelId="{9E738487-0D68-4064-AB06-6A50AC5A6604}" type="presParOf" srcId="{7012B5A4-CFA3-45DA-B02A-CA608CA18B04}" destId="{7DD60791-708A-48CB-B690-EFD232C85F8A}" srcOrd="2" destOrd="0" presId="urn:microsoft.com/office/officeart/2008/layout/CaptionedPictures"/>
    <dgm:cxn modelId="{234F4E83-74F3-4885-B739-45B9F9421B5F}" type="presParOf" srcId="{7DD60791-708A-48CB-B690-EFD232C85F8A}" destId="{BC2B170E-9881-443C-B971-46BC4141B5D4}" srcOrd="0" destOrd="0" presId="urn:microsoft.com/office/officeart/2008/layout/CaptionedPictures"/>
    <dgm:cxn modelId="{3A1960E2-5FD1-47A5-8188-53C7FDA876E0}" type="presParOf" srcId="{7DD60791-708A-48CB-B690-EFD232C85F8A}" destId="{3D0B61E6-4F16-4277-967E-1B0388D23271}" srcOrd="1" destOrd="0" presId="urn:microsoft.com/office/officeart/2008/layout/CaptionedPictures"/>
    <dgm:cxn modelId="{8BE6C809-B21F-4C8F-AE76-81CA17A9AE53}" type="presParOf" srcId="{5B105CE5-2DE5-4E79-B597-97756DDB471B}" destId="{E6025135-FB1F-49EF-8226-A1280875DBFB}" srcOrd="9" destOrd="0" presId="urn:microsoft.com/office/officeart/2008/layout/CaptionedPictures"/>
    <dgm:cxn modelId="{FE17F3A8-715D-4900-B04B-33C58B1A7EF9}" type="presParOf" srcId="{5B105CE5-2DE5-4E79-B597-97756DDB471B}" destId="{DD5FDF7C-83FC-4022-BD4E-6EE24FA32A01}" srcOrd="10" destOrd="0" presId="urn:microsoft.com/office/officeart/2008/layout/CaptionedPictures"/>
    <dgm:cxn modelId="{D30C123C-B97F-4B33-9ADD-BDCAA9C3AC6B}" type="presParOf" srcId="{DD5FDF7C-83FC-4022-BD4E-6EE24FA32A01}" destId="{555913ED-69A2-47C9-812F-13738903C476}" srcOrd="0" destOrd="0" presId="urn:microsoft.com/office/officeart/2008/layout/CaptionedPictures"/>
    <dgm:cxn modelId="{EC8F1C7E-82D3-4A3E-BD0C-503C95233A76}" type="presParOf" srcId="{DD5FDF7C-83FC-4022-BD4E-6EE24FA32A01}" destId="{1C342010-1713-4A5D-9EBE-79A306263989}" srcOrd="1" destOrd="0" presId="urn:microsoft.com/office/officeart/2008/layout/CaptionedPictures"/>
    <dgm:cxn modelId="{CB1DD01C-D49F-4826-83B7-60EECDC49009}" type="presParOf" srcId="{DD5FDF7C-83FC-4022-BD4E-6EE24FA32A01}" destId="{CB2FA108-6B1B-446E-9DC4-5721E86A1852}" srcOrd="2" destOrd="0" presId="urn:microsoft.com/office/officeart/2008/layout/CaptionedPictures"/>
    <dgm:cxn modelId="{6E5C2935-A4D3-4D81-AF72-8FB2A41E586F}" type="presParOf" srcId="{CB2FA108-6B1B-446E-9DC4-5721E86A1852}" destId="{D8C2E7C0-64E1-45BE-8CA8-52B7A5091A25}" srcOrd="0" destOrd="0" presId="urn:microsoft.com/office/officeart/2008/layout/CaptionedPictures"/>
    <dgm:cxn modelId="{04CE68F0-3CFC-44B5-958D-C4915B861060}" type="presParOf" srcId="{CB2FA108-6B1B-446E-9DC4-5721E86A1852}" destId="{CF9E12C3-71E1-4187-9351-AFAD424B7D66}" srcOrd="1" destOrd="0" presId="urn:microsoft.com/office/officeart/2008/layout/CaptionedPictures"/>
    <dgm:cxn modelId="{4A7C2245-E21F-4CC6-8B5F-2E94FB76575D}" type="presParOf" srcId="{5B105CE5-2DE5-4E79-B597-97756DDB471B}" destId="{9A31E69A-CD33-4FE4-8E58-7A6200E8CC28}" srcOrd="11" destOrd="0" presId="urn:microsoft.com/office/officeart/2008/layout/CaptionedPictures"/>
    <dgm:cxn modelId="{6A6CCA4C-9CBC-422A-B7B2-A257067C4BFE}" type="presParOf" srcId="{5B105CE5-2DE5-4E79-B597-97756DDB471B}" destId="{B72AF9EF-D5A8-4957-B389-E5D114130F3B}" srcOrd="12" destOrd="0" presId="urn:microsoft.com/office/officeart/2008/layout/CaptionedPictures"/>
    <dgm:cxn modelId="{6E355E76-247D-4D01-9AA8-308C4CF1408D}" type="presParOf" srcId="{B72AF9EF-D5A8-4957-B389-E5D114130F3B}" destId="{385171F7-237F-4FB3-B2AE-80202BA22718}" srcOrd="0" destOrd="0" presId="urn:microsoft.com/office/officeart/2008/layout/CaptionedPictures"/>
    <dgm:cxn modelId="{2EA84BDD-DE8C-498A-8A33-C1B535013131}" type="presParOf" srcId="{B72AF9EF-D5A8-4957-B389-E5D114130F3B}" destId="{E35E300A-30BD-48AA-9C45-A67F7AC3A8AE}" srcOrd="1" destOrd="0" presId="urn:microsoft.com/office/officeart/2008/layout/CaptionedPictures"/>
    <dgm:cxn modelId="{3A82924C-21E6-4795-A63B-3869CB1CEA24}" type="presParOf" srcId="{B72AF9EF-D5A8-4957-B389-E5D114130F3B}" destId="{5EA282B1-43C7-443D-BF16-B236FA24EB55}" srcOrd="2" destOrd="0" presId="urn:microsoft.com/office/officeart/2008/layout/CaptionedPictures"/>
    <dgm:cxn modelId="{54238C40-8127-42C2-BC2E-328B3FE76BC5}" type="presParOf" srcId="{5EA282B1-43C7-443D-BF16-B236FA24EB55}" destId="{94449465-0A25-46BF-A52B-F3C380C51BBD}" srcOrd="0" destOrd="0" presId="urn:microsoft.com/office/officeart/2008/layout/CaptionedPictures"/>
    <dgm:cxn modelId="{19BACC76-9E7D-4563-887B-024FE34F051B}" type="presParOf" srcId="{5EA282B1-43C7-443D-BF16-B236FA24EB55}" destId="{7454371E-5607-4335-ADB2-ECB0C0FF2C31}"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A763E5-DB2F-4F27-A7DF-96ADBFF8C859}">
      <dsp:nvSpPr>
        <dsp:cNvPr id="0" name=""/>
        <dsp:cNvSpPr/>
      </dsp:nvSpPr>
      <dsp:spPr>
        <a:xfrm>
          <a:off x="196270" y="553214"/>
          <a:ext cx="4616934" cy="14427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77251" tIns="110490" rIns="110490" bIns="110490" numCol="1" spcCol="1270" anchor="ctr" anchorCtr="0">
          <a:noAutofit/>
        </a:bodyPr>
        <a:lstStyle/>
        <a:p>
          <a:pPr lvl="0" algn="l" defTabSz="1289050">
            <a:lnSpc>
              <a:spcPct val="90000"/>
            </a:lnSpc>
            <a:spcBef>
              <a:spcPct val="0"/>
            </a:spcBef>
            <a:spcAft>
              <a:spcPct val="35000"/>
            </a:spcAft>
          </a:pPr>
          <a:r>
            <a:rPr lang="en-US" sz="2900" kern="1200"/>
            <a:t>Joseph J. Abularrage, MD, MPH, M.Phil, FAAP</a:t>
          </a:r>
          <a:br>
            <a:rPr lang="en-US" sz="2900" kern="1200"/>
          </a:br>
          <a:r>
            <a:rPr lang="en-US" sz="2900" i="1" kern="1200"/>
            <a:t>Physician Lead</a:t>
          </a:r>
        </a:p>
      </dsp:txBody>
      <dsp:txXfrm>
        <a:off x="196270" y="553214"/>
        <a:ext cx="4616934" cy="1442791"/>
      </dsp:txXfrm>
    </dsp:sp>
    <dsp:sp modelId="{283B05EE-8560-42BC-B0B4-9E85F53C8B03}">
      <dsp:nvSpPr>
        <dsp:cNvPr id="0" name=""/>
        <dsp:cNvSpPr/>
      </dsp:nvSpPr>
      <dsp:spPr>
        <a:xfrm>
          <a:off x="3898" y="344811"/>
          <a:ext cx="1009954" cy="1514931"/>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001E9-0566-409E-A135-83B7A7A20D16}">
      <dsp:nvSpPr>
        <dsp:cNvPr id="0" name=""/>
        <dsp:cNvSpPr/>
      </dsp:nvSpPr>
      <dsp:spPr>
        <a:xfrm>
          <a:off x="5208967" y="553214"/>
          <a:ext cx="4616934" cy="14427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77251" tIns="110490" rIns="110490" bIns="110490" numCol="1" spcCol="1270" anchor="ctr" anchorCtr="0">
          <a:noAutofit/>
        </a:bodyPr>
        <a:lstStyle/>
        <a:p>
          <a:pPr lvl="0" algn="l" defTabSz="1289050">
            <a:lnSpc>
              <a:spcPct val="90000"/>
            </a:lnSpc>
            <a:spcBef>
              <a:spcPct val="0"/>
            </a:spcBef>
            <a:spcAft>
              <a:spcPct val="35000"/>
            </a:spcAft>
          </a:pPr>
          <a:r>
            <a:rPr lang="en-US" sz="2900" kern="1200" spc="-60" baseline="0"/>
            <a:t>Marc Lashley, MD, FAAP</a:t>
          </a:r>
        </a:p>
        <a:p>
          <a:pPr lvl="0" algn="l" defTabSz="1289050">
            <a:lnSpc>
              <a:spcPct val="90000"/>
            </a:lnSpc>
            <a:spcBef>
              <a:spcPct val="0"/>
            </a:spcBef>
            <a:spcAft>
              <a:spcPct val="35000"/>
            </a:spcAft>
          </a:pPr>
          <a:r>
            <a:rPr lang="en-US" sz="2900" i="1" kern="1200"/>
            <a:t>Physician Co-Lead</a:t>
          </a:r>
        </a:p>
      </dsp:txBody>
      <dsp:txXfrm>
        <a:off x="5208967" y="553214"/>
        <a:ext cx="4616934" cy="1442791"/>
      </dsp:txXfrm>
    </dsp:sp>
    <dsp:sp modelId="{F7FB97E8-7ECC-4C2A-8AB5-9F00AF1162D5}">
      <dsp:nvSpPr>
        <dsp:cNvPr id="0" name=""/>
        <dsp:cNvSpPr/>
      </dsp:nvSpPr>
      <dsp:spPr>
        <a:xfrm>
          <a:off x="5016595" y="344811"/>
          <a:ext cx="1009954" cy="1514931"/>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67EAB-B8C3-41F8-A683-0108285C0CF4}">
      <dsp:nvSpPr>
        <dsp:cNvPr id="0" name=""/>
        <dsp:cNvSpPr/>
      </dsp:nvSpPr>
      <dsp:spPr>
        <a:xfrm>
          <a:off x="187632" y="2369529"/>
          <a:ext cx="4616934" cy="14427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77251" tIns="110490" rIns="110490" bIns="110490" numCol="1" spcCol="1270" anchor="ctr" anchorCtr="0">
          <a:noAutofit/>
        </a:bodyPr>
        <a:lstStyle/>
        <a:p>
          <a:pPr lvl="0" algn="l" defTabSz="1289050">
            <a:lnSpc>
              <a:spcPct val="90000"/>
            </a:lnSpc>
            <a:spcBef>
              <a:spcPct val="0"/>
            </a:spcBef>
            <a:spcAft>
              <a:spcPct val="35000"/>
            </a:spcAft>
          </a:pPr>
          <a:r>
            <a:rPr lang="en-US" sz="2900" kern="1200"/>
            <a:t>Jack Levine, MD, FAAP</a:t>
          </a:r>
        </a:p>
        <a:p>
          <a:pPr lvl="0" algn="l" defTabSz="1289050">
            <a:lnSpc>
              <a:spcPct val="90000"/>
            </a:lnSpc>
            <a:spcBef>
              <a:spcPct val="0"/>
            </a:spcBef>
            <a:spcAft>
              <a:spcPct val="35000"/>
            </a:spcAft>
          </a:pPr>
          <a:r>
            <a:rPr lang="en-US" sz="2900" i="1" kern="1200"/>
            <a:t>ADHD Expert</a:t>
          </a:r>
        </a:p>
      </dsp:txBody>
      <dsp:txXfrm>
        <a:off x="187632" y="2369529"/>
        <a:ext cx="4616934" cy="1442791"/>
      </dsp:txXfrm>
    </dsp:sp>
    <dsp:sp modelId="{49A25E4C-7D5E-44D0-AEAD-8AB2EEAE27CE}">
      <dsp:nvSpPr>
        <dsp:cNvPr id="0" name=""/>
        <dsp:cNvSpPr/>
      </dsp:nvSpPr>
      <dsp:spPr>
        <a:xfrm>
          <a:off x="12535" y="2161126"/>
          <a:ext cx="975403" cy="1514931"/>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9B321D-BBD4-40C7-B1E0-42F9958E9DD4}">
      <dsp:nvSpPr>
        <dsp:cNvPr id="0" name=""/>
        <dsp:cNvSpPr/>
      </dsp:nvSpPr>
      <dsp:spPr>
        <a:xfrm>
          <a:off x="5200330" y="2369529"/>
          <a:ext cx="4616934" cy="144279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77251" tIns="110490" rIns="110490" bIns="110490" numCol="1" spcCol="1270" anchor="ctr" anchorCtr="0">
          <a:noAutofit/>
        </a:bodyPr>
        <a:lstStyle/>
        <a:p>
          <a:pPr lvl="0" algn="l" defTabSz="1289050">
            <a:lnSpc>
              <a:spcPct val="90000"/>
            </a:lnSpc>
            <a:spcBef>
              <a:spcPct val="0"/>
            </a:spcBef>
            <a:spcAft>
              <a:spcPct val="35000"/>
            </a:spcAft>
          </a:pPr>
          <a:r>
            <a:rPr lang="en-US" sz="2900" kern="1200"/>
            <a:t>Elie Ward, MSW</a:t>
          </a:r>
        </a:p>
        <a:p>
          <a:pPr lvl="0" algn="l" defTabSz="1289050">
            <a:lnSpc>
              <a:spcPct val="90000"/>
            </a:lnSpc>
            <a:spcBef>
              <a:spcPct val="0"/>
            </a:spcBef>
            <a:spcAft>
              <a:spcPct val="35000"/>
            </a:spcAft>
          </a:pPr>
          <a:r>
            <a:rPr lang="en-US" sz="2900" i="1" kern="1200"/>
            <a:t>Project Manager</a:t>
          </a:r>
        </a:p>
      </dsp:txBody>
      <dsp:txXfrm>
        <a:off x="5200330" y="2369529"/>
        <a:ext cx="4616934" cy="1442791"/>
      </dsp:txXfrm>
    </dsp:sp>
    <dsp:sp modelId="{4F373A33-5147-4FC7-9971-10464E609B52}">
      <dsp:nvSpPr>
        <dsp:cNvPr id="0" name=""/>
        <dsp:cNvSpPr/>
      </dsp:nvSpPr>
      <dsp:spPr>
        <a:xfrm>
          <a:off x="5007957" y="2161126"/>
          <a:ext cx="1009954" cy="1514931"/>
        </a:xfrm>
        <a:prstGeom prst="rect">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781498-6CA0-4750-A03E-09A30C4DF14D}">
      <dsp:nvSpPr>
        <dsp:cNvPr id="0" name=""/>
        <dsp:cNvSpPr/>
      </dsp:nvSpPr>
      <dsp:spPr>
        <a:xfrm>
          <a:off x="854565" y="159479"/>
          <a:ext cx="1889177" cy="2222562"/>
        </a:xfrm>
        <a:prstGeom prst="rect">
          <a:avLst/>
        </a:prstGeom>
        <a:solidFill>
          <a:schemeClr val="lt1">
            <a:alpha val="40000"/>
            <a:hueOff val="0"/>
            <a:satOff val="0"/>
            <a:lumOff val="0"/>
            <a:alphaOff val="0"/>
          </a:schemeClr>
        </a:solidFill>
        <a:ln w="9525" cap="flat" cmpd="sng" algn="ctr">
          <a:solidFill>
            <a:schemeClr val="accent2">
              <a:lumMod val="60000"/>
              <a:lumOff val="40000"/>
            </a:schemeClr>
          </a:solidFill>
          <a:prstDash val="solid"/>
        </a:ln>
        <a:effectLst/>
      </dsp:spPr>
      <dsp:style>
        <a:lnRef idx="1">
          <a:scrgbClr r="0" g="0" b="0"/>
        </a:lnRef>
        <a:fillRef idx="1">
          <a:scrgbClr r="0" g="0" b="0"/>
        </a:fillRef>
        <a:effectRef idx="0">
          <a:scrgbClr r="0" g="0" b="0"/>
        </a:effectRef>
        <a:fontRef idx="minor"/>
      </dsp:style>
    </dsp:sp>
    <dsp:sp modelId="{11B91E3F-8AA4-41AF-B6BA-2889DDE102A6}">
      <dsp:nvSpPr>
        <dsp:cNvPr id="0" name=""/>
        <dsp:cNvSpPr/>
      </dsp:nvSpPr>
      <dsp:spPr>
        <a:xfrm>
          <a:off x="1071665" y="259678"/>
          <a:ext cx="1455405" cy="1422070"/>
        </a:xfrm>
        <a:prstGeom prst="rect">
          <a:avLst/>
        </a:prstGeom>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14B6CA-AD78-4895-BD34-3BD85A71404D}">
      <dsp:nvSpPr>
        <dsp:cNvPr id="0" name=""/>
        <dsp:cNvSpPr/>
      </dsp:nvSpPr>
      <dsp:spPr>
        <a:xfrm>
          <a:off x="949237" y="1915320"/>
          <a:ext cx="1700259" cy="377817"/>
        </a:xfrm>
        <a:prstGeom prst="rect">
          <a:avLst/>
        </a:prstGeom>
        <a:solidFill>
          <a:srgbClr val="6E52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Principal Investigator</a:t>
          </a:r>
        </a:p>
      </dsp:txBody>
      <dsp:txXfrm>
        <a:off x="949237" y="1915320"/>
        <a:ext cx="1700259" cy="377817"/>
      </dsp:txXfrm>
    </dsp:sp>
    <dsp:sp modelId="{F5DA7DF2-51FC-40BB-A3C1-FF5EF4DF4535}">
      <dsp:nvSpPr>
        <dsp:cNvPr id="0" name=""/>
        <dsp:cNvSpPr/>
      </dsp:nvSpPr>
      <dsp:spPr>
        <a:xfrm>
          <a:off x="949237" y="1693046"/>
          <a:ext cx="1700259" cy="22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Judith C. Dolins, MPH</a:t>
          </a:r>
        </a:p>
      </dsp:txBody>
      <dsp:txXfrm>
        <a:off x="949237" y="1693046"/>
        <a:ext cx="1700259" cy="222273"/>
      </dsp:txXfrm>
    </dsp:sp>
    <dsp:sp modelId="{4471D0A6-B599-4473-AC3C-D1A84DCB2ED6}">
      <dsp:nvSpPr>
        <dsp:cNvPr id="0" name=""/>
        <dsp:cNvSpPr/>
      </dsp:nvSpPr>
      <dsp:spPr>
        <a:xfrm>
          <a:off x="5548743" y="148877"/>
          <a:ext cx="1889177" cy="2222562"/>
        </a:xfrm>
        <a:prstGeom prst="rect">
          <a:avLst/>
        </a:prstGeom>
        <a:solidFill>
          <a:schemeClr val="lt1">
            <a:alpha val="40000"/>
            <a:hueOff val="0"/>
            <a:satOff val="0"/>
            <a:lumOff val="0"/>
            <a:alphaOff val="0"/>
          </a:schemeClr>
        </a:solidFill>
        <a:ln w="9525" cap="flat" cmpd="sng" algn="ctr">
          <a:solidFill>
            <a:schemeClr val="accent2">
              <a:lumMod val="60000"/>
              <a:lumOff val="40000"/>
            </a:schemeClr>
          </a:solidFill>
          <a:prstDash val="solid"/>
        </a:ln>
        <a:effectLst/>
      </dsp:spPr>
      <dsp:style>
        <a:lnRef idx="1">
          <a:scrgbClr r="0" g="0" b="0"/>
        </a:lnRef>
        <a:fillRef idx="1">
          <a:scrgbClr r="0" g="0" b="0"/>
        </a:fillRef>
        <a:effectRef idx="0">
          <a:scrgbClr r="0" g="0" b="0"/>
        </a:effectRef>
        <a:fontRef idx="minor"/>
      </dsp:style>
    </dsp:sp>
    <dsp:sp modelId="{14907D55-F6C7-4255-A554-0A92AB076806}">
      <dsp:nvSpPr>
        <dsp:cNvPr id="0" name=""/>
        <dsp:cNvSpPr/>
      </dsp:nvSpPr>
      <dsp:spPr>
        <a:xfrm>
          <a:off x="5642817" y="237763"/>
          <a:ext cx="1700259" cy="1444665"/>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C153A-AF34-493F-8DE1-90181D9C4AF9}">
      <dsp:nvSpPr>
        <dsp:cNvPr id="0" name=""/>
        <dsp:cNvSpPr/>
      </dsp:nvSpPr>
      <dsp:spPr>
        <a:xfrm>
          <a:off x="5642817" y="1904707"/>
          <a:ext cx="1700259" cy="377817"/>
        </a:xfrm>
        <a:prstGeom prst="rect">
          <a:avLst/>
        </a:prstGeom>
        <a:solidFill>
          <a:srgbClr val="6E52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ADHD Content Advisor</a:t>
          </a:r>
        </a:p>
      </dsp:txBody>
      <dsp:txXfrm>
        <a:off x="5642817" y="1904707"/>
        <a:ext cx="1700259" cy="377817"/>
      </dsp:txXfrm>
    </dsp:sp>
    <dsp:sp modelId="{E2DF3A10-3203-4CB6-A90D-E1DA3E063F57}">
      <dsp:nvSpPr>
        <dsp:cNvPr id="0" name=""/>
        <dsp:cNvSpPr/>
      </dsp:nvSpPr>
      <dsp:spPr>
        <a:xfrm>
          <a:off x="5642817" y="1682435"/>
          <a:ext cx="1700259" cy="22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Jeff Epstein, PhD</a:t>
          </a:r>
        </a:p>
      </dsp:txBody>
      <dsp:txXfrm>
        <a:off x="5642817" y="1682435"/>
        <a:ext cx="1700259" cy="222273"/>
      </dsp:txXfrm>
    </dsp:sp>
    <dsp:sp modelId="{C39754D9-C142-4E28-AC56-69B9CAC9E500}">
      <dsp:nvSpPr>
        <dsp:cNvPr id="0" name=""/>
        <dsp:cNvSpPr/>
      </dsp:nvSpPr>
      <dsp:spPr>
        <a:xfrm>
          <a:off x="3251491" y="159479"/>
          <a:ext cx="1889177" cy="2222562"/>
        </a:xfrm>
        <a:prstGeom prst="rect">
          <a:avLst/>
        </a:prstGeom>
        <a:solidFill>
          <a:schemeClr val="lt1">
            <a:alpha val="40000"/>
            <a:hueOff val="0"/>
            <a:satOff val="0"/>
            <a:lumOff val="0"/>
            <a:alphaOff val="0"/>
          </a:schemeClr>
        </a:solidFill>
        <a:ln w="9525" cap="flat" cmpd="sng" algn="ctr">
          <a:solidFill>
            <a:schemeClr val="accent2">
              <a:lumMod val="60000"/>
              <a:lumOff val="40000"/>
            </a:schemeClr>
          </a:solidFill>
          <a:prstDash val="solid"/>
        </a:ln>
        <a:effectLst/>
      </dsp:spPr>
      <dsp:style>
        <a:lnRef idx="1">
          <a:scrgbClr r="0" g="0" b="0"/>
        </a:lnRef>
        <a:fillRef idx="1">
          <a:scrgbClr r="0" g="0" b="0"/>
        </a:fillRef>
        <a:effectRef idx="0">
          <a:scrgbClr r="0" g="0" b="0"/>
        </a:effectRef>
        <a:fontRef idx="minor"/>
      </dsp:style>
    </dsp:sp>
    <dsp:sp modelId="{09C6F561-0969-4499-B886-AF681102AD3B}">
      <dsp:nvSpPr>
        <dsp:cNvPr id="0" name=""/>
        <dsp:cNvSpPr/>
      </dsp:nvSpPr>
      <dsp:spPr>
        <a:xfrm>
          <a:off x="3346475" y="248381"/>
          <a:ext cx="1700259" cy="1444665"/>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xmlns=""/>
              </a:ext>
            </a:extLst>
          </a:blip>
          <a:srcRect/>
          <a:stretch>
            <a:fillRect l="12" r="1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078351-AA00-4D29-94F5-BDE76604A484}">
      <dsp:nvSpPr>
        <dsp:cNvPr id="0" name=""/>
        <dsp:cNvSpPr/>
      </dsp:nvSpPr>
      <dsp:spPr>
        <a:xfrm>
          <a:off x="3346475" y="1915320"/>
          <a:ext cx="1700259" cy="377817"/>
        </a:xfrm>
        <a:prstGeom prst="rect">
          <a:avLst/>
        </a:prstGeom>
        <a:solidFill>
          <a:srgbClr val="6E52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Quality Improvement Consultant</a:t>
          </a:r>
        </a:p>
      </dsp:txBody>
      <dsp:txXfrm>
        <a:off x="3346475" y="1915320"/>
        <a:ext cx="1700259" cy="377817"/>
      </dsp:txXfrm>
    </dsp:sp>
    <dsp:sp modelId="{A4817931-C093-4B06-9C39-7CF59FB05595}">
      <dsp:nvSpPr>
        <dsp:cNvPr id="0" name=""/>
        <dsp:cNvSpPr/>
      </dsp:nvSpPr>
      <dsp:spPr>
        <a:xfrm>
          <a:off x="3346475" y="1693046"/>
          <a:ext cx="1700259" cy="22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a:t>Jennifer Powell, MPH, MBA</a:t>
          </a:r>
        </a:p>
      </dsp:txBody>
      <dsp:txXfrm>
        <a:off x="3346475" y="1693046"/>
        <a:ext cx="1700259" cy="222273"/>
      </dsp:txXfrm>
    </dsp:sp>
    <dsp:sp modelId="{91F0EB32-8042-43C0-B995-884EF51444F6}">
      <dsp:nvSpPr>
        <dsp:cNvPr id="0" name=""/>
        <dsp:cNvSpPr/>
      </dsp:nvSpPr>
      <dsp:spPr>
        <a:xfrm>
          <a:off x="7945782" y="159479"/>
          <a:ext cx="1889177" cy="2222562"/>
        </a:xfrm>
        <a:prstGeom prst="rect">
          <a:avLst/>
        </a:prstGeom>
        <a:solidFill>
          <a:schemeClr val="lt1">
            <a:alpha val="40000"/>
            <a:hueOff val="0"/>
            <a:satOff val="0"/>
            <a:lumOff val="0"/>
            <a:alphaOff val="0"/>
          </a:schemeClr>
        </a:solidFill>
        <a:ln w="9525" cap="flat" cmpd="sng" algn="ctr">
          <a:solidFill>
            <a:schemeClr val="accent2">
              <a:lumMod val="60000"/>
              <a:lumOff val="40000"/>
            </a:schemeClr>
          </a:solidFill>
          <a:prstDash val="solid"/>
        </a:ln>
        <a:effectLst/>
      </dsp:spPr>
      <dsp:style>
        <a:lnRef idx="1">
          <a:scrgbClr r="0" g="0" b="0"/>
        </a:lnRef>
        <a:fillRef idx="1">
          <a:scrgbClr r="0" g="0" b="0"/>
        </a:fillRef>
        <a:effectRef idx="0">
          <a:scrgbClr r="0" g="0" b="0"/>
        </a:effectRef>
        <a:fontRef idx="minor"/>
      </dsp:style>
    </dsp:sp>
    <dsp:sp modelId="{89C3A5E7-E482-4165-B1CF-186E5FB1FA83}">
      <dsp:nvSpPr>
        <dsp:cNvPr id="0" name=""/>
        <dsp:cNvSpPr/>
      </dsp:nvSpPr>
      <dsp:spPr>
        <a:xfrm>
          <a:off x="8087016" y="293469"/>
          <a:ext cx="1594129" cy="1354489"/>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A97B5-D29C-4AA1-B520-1E5AA74B23CF}">
      <dsp:nvSpPr>
        <dsp:cNvPr id="0" name=""/>
        <dsp:cNvSpPr/>
      </dsp:nvSpPr>
      <dsp:spPr>
        <a:xfrm>
          <a:off x="8016404" y="1915320"/>
          <a:ext cx="1700259" cy="377817"/>
        </a:xfrm>
        <a:prstGeom prst="rect">
          <a:avLst/>
        </a:prstGeom>
        <a:solidFill>
          <a:srgbClr val="6E52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ADHD Content Advisor</a:t>
          </a:r>
        </a:p>
      </dsp:txBody>
      <dsp:txXfrm>
        <a:off x="8016404" y="1915320"/>
        <a:ext cx="1700259" cy="377817"/>
      </dsp:txXfrm>
    </dsp:sp>
    <dsp:sp modelId="{887707EA-9DAC-4136-8278-FD34FFBC1C57}">
      <dsp:nvSpPr>
        <dsp:cNvPr id="0" name=""/>
        <dsp:cNvSpPr/>
      </dsp:nvSpPr>
      <dsp:spPr>
        <a:xfrm>
          <a:off x="8016404" y="1693046"/>
          <a:ext cx="1700259" cy="22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James Wiley, MD, FAAP</a:t>
          </a:r>
        </a:p>
      </dsp:txBody>
      <dsp:txXfrm>
        <a:off x="8016404" y="1693046"/>
        <a:ext cx="1700259" cy="222273"/>
      </dsp:txXfrm>
    </dsp:sp>
    <dsp:sp modelId="{3296A3B9-62EE-4CF8-886A-54A5A2A788F6}">
      <dsp:nvSpPr>
        <dsp:cNvPr id="0" name=""/>
        <dsp:cNvSpPr/>
      </dsp:nvSpPr>
      <dsp:spPr>
        <a:xfrm>
          <a:off x="2018661" y="2603763"/>
          <a:ext cx="1889177" cy="2222562"/>
        </a:xfrm>
        <a:prstGeom prst="rect">
          <a:avLst/>
        </a:prstGeom>
        <a:solidFill>
          <a:schemeClr val="lt1">
            <a:alpha val="40000"/>
            <a:hueOff val="0"/>
            <a:satOff val="0"/>
            <a:lumOff val="0"/>
            <a:alphaOff val="0"/>
          </a:schemeClr>
        </a:solidFill>
        <a:ln w="9525" cap="flat" cmpd="sng" algn="ctr">
          <a:solidFill>
            <a:schemeClr val="accent2">
              <a:lumMod val="60000"/>
              <a:lumOff val="40000"/>
            </a:schemeClr>
          </a:solidFill>
          <a:prstDash val="solid"/>
        </a:ln>
        <a:effectLst/>
      </dsp:spPr>
      <dsp:style>
        <a:lnRef idx="1">
          <a:scrgbClr r="0" g="0" b="0"/>
        </a:lnRef>
        <a:fillRef idx="1">
          <a:scrgbClr r="0" g="0" b="0"/>
        </a:fillRef>
        <a:effectRef idx="0">
          <a:scrgbClr r="0" g="0" b="0"/>
        </a:effectRef>
        <a:fontRef idx="minor"/>
      </dsp:style>
    </dsp:sp>
    <dsp:sp modelId="{AE36FFFD-6F90-4690-AEE8-D4E49C992227}">
      <dsp:nvSpPr>
        <dsp:cNvPr id="0" name=""/>
        <dsp:cNvSpPr/>
      </dsp:nvSpPr>
      <dsp:spPr>
        <a:xfrm>
          <a:off x="2142307" y="2674394"/>
          <a:ext cx="1700259" cy="144466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2B170E-9881-443C-B971-46BC4141B5D4}">
      <dsp:nvSpPr>
        <dsp:cNvPr id="0" name=""/>
        <dsp:cNvSpPr/>
      </dsp:nvSpPr>
      <dsp:spPr>
        <a:xfrm>
          <a:off x="2142307" y="4369305"/>
          <a:ext cx="1700259" cy="377817"/>
        </a:xfrm>
        <a:prstGeom prst="rect">
          <a:avLst/>
        </a:prstGeom>
        <a:solidFill>
          <a:srgbClr val="6E52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Director, Division of Chapter QI Initiatives</a:t>
          </a:r>
        </a:p>
      </dsp:txBody>
      <dsp:txXfrm>
        <a:off x="2142307" y="4369305"/>
        <a:ext cx="1700259" cy="377817"/>
      </dsp:txXfrm>
    </dsp:sp>
    <dsp:sp modelId="{3D0B61E6-4F16-4277-967E-1B0388D23271}">
      <dsp:nvSpPr>
        <dsp:cNvPr id="0" name=""/>
        <dsp:cNvSpPr/>
      </dsp:nvSpPr>
      <dsp:spPr>
        <a:xfrm>
          <a:off x="2142307" y="4157441"/>
          <a:ext cx="1700259" cy="22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Suzanne Emmer</a:t>
          </a:r>
        </a:p>
      </dsp:txBody>
      <dsp:txXfrm>
        <a:off x="2142307" y="4157441"/>
        <a:ext cx="1700259" cy="222273"/>
      </dsp:txXfrm>
    </dsp:sp>
    <dsp:sp modelId="{555913ED-69A2-47C9-812F-13738903C476}">
      <dsp:nvSpPr>
        <dsp:cNvPr id="0" name=""/>
        <dsp:cNvSpPr/>
      </dsp:nvSpPr>
      <dsp:spPr>
        <a:xfrm>
          <a:off x="4453042" y="2570958"/>
          <a:ext cx="1889177" cy="2222562"/>
        </a:xfrm>
        <a:prstGeom prst="rect">
          <a:avLst/>
        </a:prstGeom>
        <a:solidFill>
          <a:schemeClr val="lt1">
            <a:alpha val="40000"/>
            <a:hueOff val="0"/>
            <a:satOff val="0"/>
            <a:lumOff val="0"/>
            <a:alphaOff val="0"/>
          </a:schemeClr>
        </a:solidFill>
        <a:ln w="9525" cap="flat" cmpd="sng" algn="ctr">
          <a:solidFill>
            <a:schemeClr val="accent2">
              <a:lumMod val="60000"/>
              <a:lumOff val="40000"/>
            </a:schemeClr>
          </a:solidFill>
          <a:prstDash val="solid"/>
        </a:ln>
        <a:effectLst/>
      </dsp:spPr>
      <dsp:style>
        <a:lnRef idx="1">
          <a:scrgbClr r="0" g="0" b="0"/>
        </a:lnRef>
        <a:fillRef idx="1">
          <a:scrgbClr r="0" g="0" b="0"/>
        </a:fillRef>
        <a:effectRef idx="0">
          <a:scrgbClr r="0" g="0" b="0"/>
        </a:effectRef>
        <a:fontRef idx="minor"/>
      </dsp:style>
    </dsp:sp>
    <dsp:sp modelId="{1C342010-1713-4A5D-9EBE-79A306263989}">
      <dsp:nvSpPr>
        <dsp:cNvPr id="0" name=""/>
        <dsp:cNvSpPr/>
      </dsp:nvSpPr>
      <dsp:spPr>
        <a:xfrm>
          <a:off x="4547643" y="2659861"/>
          <a:ext cx="1700259" cy="1444665"/>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2E7C0-64E1-45BE-8CA8-52B7A5091A25}">
      <dsp:nvSpPr>
        <dsp:cNvPr id="0" name=""/>
        <dsp:cNvSpPr/>
      </dsp:nvSpPr>
      <dsp:spPr>
        <a:xfrm>
          <a:off x="4547643" y="4326800"/>
          <a:ext cx="1700259" cy="377817"/>
        </a:xfrm>
        <a:prstGeom prst="rect">
          <a:avLst/>
        </a:prstGeom>
        <a:solidFill>
          <a:srgbClr val="6E52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Chapter Data Analyst</a:t>
          </a:r>
        </a:p>
      </dsp:txBody>
      <dsp:txXfrm>
        <a:off x="4547643" y="4326800"/>
        <a:ext cx="1700259" cy="377817"/>
      </dsp:txXfrm>
    </dsp:sp>
    <dsp:sp modelId="{CF9E12C3-71E1-4187-9351-AFAD424B7D66}">
      <dsp:nvSpPr>
        <dsp:cNvPr id="0" name=""/>
        <dsp:cNvSpPr/>
      </dsp:nvSpPr>
      <dsp:spPr>
        <a:xfrm>
          <a:off x="4547643" y="4104526"/>
          <a:ext cx="1700259" cy="22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Ed Wise</a:t>
          </a:r>
        </a:p>
      </dsp:txBody>
      <dsp:txXfrm>
        <a:off x="4547643" y="4104526"/>
        <a:ext cx="1700259" cy="222273"/>
      </dsp:txXfrm>
    </dsp:sp>
    <dsp:sp modelId="{385171F7-237F-4FB3-B2AE-80202BA22718}">
      <dsp:nvSpPr>
        <dsp:cNvPr id="0" name=""/>
        <dsp:cNvSpPr/>
      </dsp:nvSpPr>
      <dsp:spPr>
        <a:xfrm>
          <a:off x="6799200" y="2570958"/>
          <a:ext cx="1889177" cy="2222562"/>
        </a:xfrm>
        <a:prstGeom prst="rect">
          <a:avLst/>
        </a:prstGeom>
        <a:solidFill>
          <a:schemeClr val="lt1">
            <a:alpha val="40000"/>
            <a:hueOff val="0"/>
            <a:satOff val="0"/>
            <a:lumOff val="0"/>
            <a:alphaOff val="0"/>
          </a:schemeClr>
        </a:solidFill>
        <a:ln w="9525" cap="flat" cmpd="sng" algn="ctr">
          <a:solidFill>
            <a:schemeClr val="accent2">
              <a:lumMod val="60000"/>
              <a:lumOff val="40000"/>
            </a:schemeClr>
          </a:solidFill>
          <a:prstDash val="solid"/>
        </a:ln>
        <a:effectLst/>
      </dsp:spPr>
      <dsp:style>
        <a:lnRef idx="1">
          <a:scrgbClr r="0" g="0" b="0"/>
        </a:lnRef>
        <a:fillRef idx="1">
          <a:scrgbClr r="0" g="0" b="0"/>
        </a:fillRef>
        <a:effectRef idx="0">
          <a:scrgbClr r="0" g="0" b="0"/>
        </a:effectRef>
        <a:fontRef idx="minor"/>
      </dsp:style>
    </dsp:sp>
    <dsp:sp modelId="{E35E300A-30BD-48AA-9C45-A67F7AC3A8AE}">
      <dsp:nvSpPr>
        <dsp:cNvPr id="0" name=""/>
        <dsp:cNvSpPr/>
      </dsp:nvSpPr>
      <dsp:spPr>
        <a:xfrm>
          <a:off x="6893487" y="2659861"/>
          <a:ext cx="1700259" cy="1444665"/>
        </a:xfrm>
        <a:prstGeom prst="rect">
          <a:avLst/>
        </a:prstGeom>
        <a:blipFill>
          <a:blip xmlns:r="http://schemas.openxmlformats.org/officeDocument/2006/relationships" r:embed="rId7" cstate="email">
            <a:extLst>
              <a:ext uri="{28A0092B-C50C-407E-A947-70E740481C1C}">
                <a14:useLocalDpi xmlns:a14="http://schemas.microsoft.com/office/drawing/2010/main" xmlns=""/>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49465-0A25-46BF-A52B-F3C380C51BBD}">
      <dsp:nvSpPr>
        <dsp:cNvPr id="0" name=""/>
        <dsp:cNvSpPr/>
      </dsp:nvSpPr>
      <dsp:spPr>
        <a:xfrm>
          <a:off x="6893487" y="4326800"/>
          <a:ext cx="1700259" cy="377817"/>
        </a:xfrm>
        <a:prstGeom prst="rect">
          <a:avLst/>
        </a:prstGeom>
        <a:solidFill>
          <a:srgbClr val="6E52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Project Manager, Chapter Quality Network</a:t>
          </a:r>
        </a:p>
      </dsp:txBody>
      <dsp:txXfrm>
        <a:off x="6893487" y="4326800"/>
        <a:ext cx="1700259" cy="377817"/>
      </dsp:txXfrm>
    </dsp:sp>
    <dsp:sp modelId="{7454371E-5607-4335-ADB2-ECB0C0FF2C31}">
      <dsp:nvSpPr>
        <dsp:cNvPr id="0" name=""/>
        <dsp:cNvSpPr/>
      </dsp:nvSpPr>
      <dsp:spPr>
        <a:xfrm>
          <a:off x="6893487" y="4104526"/>
          <a:ext cx="1700259" cy="222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Allie Stevens, MPH, MS</a:t>
          </a:r>
        </a:p>
      </dsp:txBody>
      <dsp:txXfrm>
        <a:off x="6893487" y="4104526"/>
        <a:ext cx="1700259" cy="22227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B1DD110-CB72-4CF3-A898-2EDD895BC668}" type="datetimeFigureOut">
              <a:rPr lang="en-US" smtClean="0"/>
              <a:pPr/>
              <a:t>7/28/2016</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8489C3CE-D525-4D66-B95C-ACED8464FCC2}" type="slidenum">
              <a:rPr lang="en-US" smtClean="0"/>
              <a:pPr/>
              <a:t>‹#›</a:t>
            </a:fld>
            <a:endParaRPr lang="en-US"/>
          </a:p>
        </p:txBody>
      </p:sp>
    </p:spTree>
    <p:extLst>
      <p:ext uri="{BB962C8B-B14F-4D97-AF65-F5344CB8AC3E}">
        <p14:creationId xmlns:p14="http://schemas.microsoft.com/office/powerpoint/2010/main" xmlns="" val="297087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3E7CBF68-60A9-406B-BF1A-04872D34E930}" type="datetimeFigureOut">
              <a:rPr lang="en-US" smtClean="0"/>
              <a:pPr/>
              <a:t>7/28/2016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10E97D96-3732-4D0F-B2FD-F2AF254A3A84}" type="slidenum">
              <a:rPr lang="en-US" smtClean="0"/>
              <a:pPr/>
              <a:t>‹#›</a:t>
            </a:fld>
            <a:endParaRPr lang="en-US" dirty="0"/>
          </a:p>
        </p:txBody>
      </p:sp>
    </p:spTree>
    <p:extLst>
      <p:ext uri="{BB962C8B-B14F-4D97-AF65-F5344CB8AC3E}">
        <p14:creationId xmlns:p14="http://schemas.microsoft.com/office/powerpoint/2010/main" xmlns="" val="225667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hi.org/resources/pages/ihiwhitepapers/thebreakthroughseriesihiscollaborativemodelforachievingbreakthroughimprovement.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1</a:t>
            </a:fld>
            <a:endParaRPr lang="en-US" dirty="0"/>
          </a:p>
        </p:txBody>
      </p:sp>
    </p:spTree>
    <p:extLst>
      <p:ext uri="{BB962C8B-B14F-4D97-AF65-F5344CB8AC3E}">
        <p14:creationId xmlns:p14="http://schemas.microsoft.com/office/powerpoint/2010/main" xmlns="" val="43213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95250"/>
            <a:ext cx="9291637" cy="5226050"/>
          </a:xfrm>
        </p:spPr>
      </p:sp>
      <p:sp>
        <p:nvSpPr>
          <p:cNvPr id="3" name="Notes Placeholder 2"/>
          <p:cNvSpPr>
            <a:spLocks noGrp="1"/>
          </p:cNvSpPr>
          <p:nvPr>
            <p:ph type="body" idx="1"/>
          </p:nvPr>
        </p:nvSpPr>
        <p:spPr/>
        <p:txBody>
          <a:bodyPr/>
          <a:lstStyle/>
          <a:p>
            <a:pPr defTabSz="921807">
              <a:defRPr/>
            </a:pPr>
            <a:r>
              <a:rPr lang="en-US" baseline="0" dirty="0"/>
              <a:t>May data</a:t>
            </a:r>
          </a:p>
          <a:p>
            <a:pPr defTabSz="921807">
              <a:defRPr/>
            </a:pPr>
            <a:endParaRPr lang="en-US" baseline="0" dirty="0"/>
          </a:p>
          <a:p>
            <a:pPr defTabSz="921807">
              <a:defRPr/>
            </a:pPr>
            <a:r>
              <a:rPr lang="en-US" baseline="0" dirty="0"/>
              <a:t>We’ve heard some of you hypothesize that this measure is so much higher than VA return during assessment because parents and teachers are quite eager to see how the medication is working for their child. Well over goal, nice consistent progress.</a:t>
            </a:r>
            <a:endParaRPr lang="en-US" dirty="0"/>
          </a:p>
        </p:txBody>
      </p:sp>
      <p:sp>
        <p:nvSpPr>
          <p:cNvPr id="4" name="Slide Number Placeholder 3"/>
          <p:cNvSpPr>
            <a:spLocks noGrp="1"/>
          </p:cNvSpPr>
          <p:nvPr>
            <p:ph type="sldNum" sz="quarter" idx="10"/>
          </p:nvPr>
        </p:nvSpPr>
        <p:spPr>
          <a:xfrm>
            <a:off x="5315891" y="6706420"/>
            <a:ext cx="4066754" cy="354260"/>
          </a:xfrm>
          <a:prstGeom prst="rect">
            <a:avLst/>
          </a:prstGeom>
        </p:spPr>
        <p:txBody>
          <a:bodyPr/>
          <a:lstStyle/>
          <a:p>
            <a:fld id="{FBE9971D-A1ED-420C-ABD7-A3EA9BF398C1}" type="slidenum">
              <a:rPr lang="en-US" smtClean="0"/>
              <a:pPr/>
              <a:t>11</a:t>
            </a:fld>
            <a:endParaRPr lang="en-US"/>
          </a:p>
        </p:txBody>
      </p:sp>
    </p:spTree>
    <p:extLst>
      <p:ext uri="{BB962C8B-B14F-4D97-AF65-F5344CB8AC3E}">
        <p14:creationId xmlns:p14="http://schemas.microsoft.com/office/powerpoint/2010/main" xmlns="" val="2085148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21807">
              <a:defRPr/>
            </a:pPr>
            <a:r>
              <a:rPr lang="en-US" baseline="0" dirty="0"/>
              <a:t>May data</a:t>
            </a:r>
            <a:endParaRPr lang="en-US" dirty="0"/>
          </a:p>
          <a:p>
            <a:endParaRPr lang="en-US" dirty="0"/>
          </a:p>
          <a:p>
            <a:r>
              <a:rPr lang="en-US" dirty="0"/>
              <a:t>This is also a strong positive trend</a:t>
            </a:r>
            <a:r>
              <a:rPr lang="en-US" baseline="0" dirty="0"/>
              <a:t> toward goal</a:t>
            </a:r>
            <a:r>
              <a:rPr lang="en-US" dirty="0"/>
              <a:t> and we think we can reach goal in cycle</a:t>
            </a:r>
            <a:r>
              <a:rPr lang="en-US" baseline="0" dirty="0"/>
              <a:t> 2, as we’ll be focusing more on follow-up. </a:t>
            </a:r>
            <a:endParaRPr lang="en-US"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12</a:t>
            </a:fld>
            <a:endParaRPr lang="en-US" dirty="0"/>
          </a:p>
        </p:txBody>
      </p:sp>
    </p:spTree>
    <p:extLst>
      <p:ext uri="{BB962C8B-B14F-4D97-AF65-F5344CB8AC3E}">
        <p14:creationId xmlns:p14="http://schemas.microsoft.com/office/powerpoint/2010/main" xmlns="" val="6818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EB4565-C480-4F79-99CC-149F78DF423C}" type="slidenum">
              <a:rPr lang="en-US" smtClean="0"/>
              <a:pPr/>
              <a:t>13</a:t>
            </a:fld>
            <a:endParaRPr lang="en-US"/>
          </a:p>
        </p:txBody>
      </p:sp>
    </p:spTree>
    <p:extLst>
      <p:ext uri="{BB962C8B-B14F-4D97-AF65-F5344CB8AC3E}">
        <p14:creationId xmlns:p14="http://schemas.microsoft.com/office/powerpoint/2010/main" xmlns="" val="2055138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700" dirty="0"/>
              <a:t>We have just completed action period 2 on this diagram and are, as you know, currently in LS3. After this we’ll move into action period 3, where you’ll really</a:t>
            </a:r>
            <a:r>
              <a:rPr lang="en-US" sz="700" baseline="0" dirty="0"/>
              <a:t> begin digging deeper into how you’re going to hardwire these systems into your practices and build a reliable ADHD care system. We will begin planning for that this afternoon.</a:t>
            </a:r>
            <a:endParaRPr lang="en-US" sz="700" dirty="0"/>
          </a:p>
          <a:p>
            <a:pPr defTabSz="931774">
              <a:defRPr/>
            </a:pPr>
            <a:endParaRPr lang="en-US" sz="700" dirty="0"/>
          </a:p>
          <a:p>
            <a:pPr defTabSz="931774">
              <a:defRPr/>
            </a:pPr>
            <a:endParaRPr lang="en-US" sz="700" dirty="0"/>
          </a:p>
          <a:p>
            <a:pPr defTabSz="931774">
              <a:defRPr/>
            </a:pPr>
            <a:endParaRPr lang="en-US" sz="700" dirty="0"/>
          </a:p>
          <a:p>
            <a:pPr defTabSz="931774">
              <a:defRPr/>
            </a:pPr>
            <a:r>
              <a:rPr lang="en-US" sz="700" dirty="0"/>
              <a:t>Source: </a:t>
            </a:r>
            <a:r>
              <a:rPr lang="en-US" sz="700" i="1" dirty="0"/>
              <a:t>The Breakthrough Series: IHI’s Collaborative Model for Achieving Breakthrough Improvement.</a:t>
            </a:r>
            <a:r>
              <a:rPr lang="en-US" sz="700" dirty="0"/>
              <a:t> IHI Innovation Series white paper. Boston: Institute for Healthcare Improvement; 2003. Available at: </a:t>
            </a:r>
            <a:r>
              <a:rPr lang="en-US" sz="700" dirty="0">
                <a:hlinkClick r:id="rId3"/>
              </a:rPr>
              <a:t>http://www.ihi.org/resources/pages/ihiwhitepapers/thebreakthroughseriesihiscollaborativemodelforachievingbreakthroughimprovement.aspx</a:t>
            </a:r>
            <a:r>
              <a:rPr lang="en-US" sz="700" dirty="0"/>
              <a:t>. </a:t>
            </a:r>
          </a:p>
          <a:p>
            <a:endParaRPr lang="en-US" sz="1100" dirty="0"/>
          </a:p>
        </p:txBody>
      </p:sp>
      <p:sp>
        <p:nvSpPr>
          <p:cNvPr id="4" name="Slide Number Placeholder 3"/>
          <p:cNvSpPr>
            <a:spLocks noGrp="1"/>
          </p:cNvSpPr>
          <p:nvPr>
            <p:ph type="sldNum" sz="quarter" idx="10"/>
          </p:nvPr>
        </p:nvSpPr>
        <p:spPr/>
        <p:txBody>
          <a:bodyPr/>
          <a:lstStyle/>
          <a:p>
            <a:fld id="{31EB4565-C480-4F79-99CC-149F78DF423C}" type="slidenum">
              <a:rPr lang="en-US" smtClean="0"/>
              <a:pPr/>
              <a:t>14</a:t>
            </a:fld>
            <a:endParaRPr lang="en-US"/>
          </a:p>
        </p:txBody>
      </p:sp>
    </p:spTree>
    <p:extLst>
      <p:ext uri="{BB962C8B-B14F-4D97-AF65-F5344CB8AC3E}">
        <p14:creationId xmlns:p14="http://schemas.microsoft.com/office/powerpoint/2010/main" xmlns="" val="3729328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reflected in the MOC requirements for cycle 2:</a:t>
            </a:r>
            <a:r>
              <a:rPr lang="en-US" baseline="0" dirty="0"/>
              <a:t> 20 follow-up assessments initiated in the </a:t>
            </a:r>
            <a:r>
              <a:rPr lang="en-US" baseline="0" dirty="0" err="1"/>
              <a:t>mehealth</a:t>
            </a:r>
            <a:r>
              <a:rPr lang="en-US" baseline="0" dirty="0"/>
              <a:t> portal.</a:t>
            </a:r>
          </a:p>
        </p:txBody>
      </p:sp>
      <p:sp>
        <p:nvSpPr>
          <p:cNvPr id="4" name="Slide Number Placeholder 3"/>
          <p:cNvSpPr>
            <a:spLocks noGrp="1"/>
          </p:cNvSpPr>
          <p:nvPr>
            <p:ph type="sldNum" sz="quarter" idx="10"/>
          </p:nvPr>
        </p:nvSpPr>
        <p:spPr/>
        <p:txBody>
          <a:bodyPr/>
          <a:lstStyle/>
          <a:p>
            <a:fld id="{10E97D96-3732-4D0F-B2FD-F2AF254A3A84}" type="slidenum">
              <a:rPr lang="en-US" smtClean="0"/>
              <a:pPr/>
              <a:t>15</a:t>
            </a:fld>
            <a:endParaRPr lang="en-US" dirty="0"/>
          </a:p>
        </p:txBody>
      </p:sp>
    </p:spTree>
    <p:extLst>
      <p:ext uri="{BB962C8B-B14F-4D97-AF65-F5344CB8AC3E}">
        <p14:creationId xmlns:p14="http://schemas.microsoft.com/office/powerpoint/2010/main" xmlns="" val="76405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16</a:t>
            </a:fld>
            <a:endParaRPr lang="en-US" dirty="0"/>
          </a:p>
        </p:txBody>
      </p:sp>
    </p:spTree>
    <p:extLst>
      <p:ext uri="{BB962C8B-B14F-4D97-AF65-F5344CB8AC3E}">
        <p14:creationId xmlns:p14="http://schemas.microsoft.com/office/powerpoint/2010/main" xmlns="" val="1324604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17</a:t>
            </a:fld>
            <a:endParaRPr lang="en-US" dirty="0"/>
          </a:p>
        </p:txBody>
      </p:sp>
    </p:spTree>
    <p:extLst>
      <p:ext uri="{BB962C8B-B14F-4D97-AF65-F5344CB8AC3E}">
        <p14:creationId xmlns:p14="http://schemas.microsoft.com/office/powerpoint/2010/main" xmlns="" val="2652525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18</a:t>
            </a:fld>
            <a:endParaRPr lang="en-US" dirty="0"/>
          </a:p>
        </p:txBody>
      </p:sp>
    </p:spTree>
    <p:extLst>
      <p:ext uri="{BB962C8B-B14F-4D97-AF65-F5344CB8AC3E}">
        <p14:creationId xmlns:p14="http://schemas.microsoft.com/office/powerpoint/2010/main" xmlns="" val="1168125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19</a:t>
            </a:fld>
            <a:endParaRPr lang="en-US" dirty="0"/>
          </a:p>
        </p:txBody>
      </p:sp>
    </p:spTree>
    <p:extLst>
      <p:ext uri="{BB962C8B-B14F-4D97-AF65-F5344CB8AC3E}">
        <p14:creationId xmlns:p14="http://schemas.microsoft.com/office/powerpoint/2010/main" xmlns="" val="375479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B4565-C480-4F79-99CC-149F78DF423C}" type="slidenum">
              <a:rPr lang="en-US" smtClean="0"/>
              <a:pPr/>
              <a:t>2</a:t>
            </a:fld>
            <a:endParaRPr lang="en-US"/>
          </a:p>
        </p:txBody>
      </p:sp>
    </p:spTree>
    <p:extLst>
      <p:ext uri="{BB962C8B-B14F-4D97-AF65-F5344CB8AC3E}">
        <p14:creationId xmlns:p14="http://schemas.microsoft.com/office/powerpoint/2010/main" xmlns="" val="31280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endParaRPr lang="en-US" sz="1200" i="0" baseline="0"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3</a:t>
            </a:fld>
            <a:endParaRPr lang="en-US" dirty="0"/>
          </a:p>
        </p:txBody>
      </p:sp>
    </p:spTree>
    <p:extLst>
      <p:ext uri="{BB962C8B-B14F-4D97-AF65-F5344CB8AC3E}">
        <p14:creationId xmlns:p14="http://schemas.microsoft.com/office/powerpoint/2010/main" xmlns="" val="195045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endParaRPr lang="en-US" sz="1200" i="0" baseline="0"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4</a:t>
            </a:fld>
            <a:endParaRPr lang="en-US" dirty="0"/>
          </a:p>
        </p:txBody>
      </p:sp>
    </p:spTree>
    <p:extLst>
      <p:ext uri="{BB962C8B-B14F-4D97-AF65-F5344CB8AC3E}">
        <p14:creationId xmlns:p14="http://schemas.microsoft.com/office/powerpoint/2010/main" xmlns="" val="165959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endParaRPr lang="en-US" sz="1200" i="0" baseline="0"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5</a:t>
            </a:fld>
            <a:endParaRPr lang="en-US" dirty="0"/>
          </a:p>
        </p:txBody>
      </p:sp>
    </p:spTree>
    <p:extLst>
      <p:ext uri="{BB962C8B-B14F-4D97-AF65-F5344CB8AC3E}">
        <p14:creationId xmlns:p14="http://schemas.microsoft.com/office/powerpoint/2010/main" xmlns="" val="367027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B4565-C480-4F79-99CC-149F78DF423C}" type="slidenum">
              <a:rPr lang="en-US" smtClean="0"/>
              <a:pPr/>
              <a:t>7</a:t>
            </a:fld>
            <a:endParaRPr lang="en-US"/>
          </a:p>
        </p:txBody>
      </p:sp>
    </p:spTree>
    <p:extLst>
      <p:ext uri="{BB962C8B-B14F-4D97-AF65-F5344CB8AC3E}">
        <p14:creationId xmlns:p14="http://schemas.microsoft.com/office/powerpoint/2010/main" xmlns="" val="85476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95250"/>
            <a:ext cx="9291637" cy="5226050"/>
          </a:xfrm>
        </p:spPr>
      </p:sp>
      <p:sp>
        <p:nvSpPr>
          <p:cNvPr id="3" name="Notes Placeholder 2"/>
          <p:cNvSpPr>
            <a:spLocks noGrp="1"/>
          </p:cNvSpPr>
          <p:nvPr>
            <p:ph type="body" idx="1"/>
          </p:nvPr>
        </p:nvSpPr>
        <p:spPr/>
        <p:txBody>
          <a:bodyPr/>
          <a:lstStyle/>
          <a:p>
            <a:pPr defTabSz="921807">
              <a:defRPr/>
            </a:pPr>
            <a:r>
              <a:rPr lang="en-US" dirty="0"/>
              <a:t>May data</a:t>
            </a:r>
          </a:p>
          <a:p>
            <a:pPr defTabSz="921807">
              <a:defRPr/>
            </a:pPr>
            <a:endParaRPr lang="en-US" dirty="0"/>
          </a:p>
          <a:p>
            <a:pPr defTabSz="921807">
              <a:defRPr/>
            </a:pPr>
            <a:r>
              <a:rPr lang="en-US" dirty="0"/>
              <a:t>This </a:t>
            </a:r>
            <a:r>
              <a:rPr lang="en-US" baseline="0" dirty="0"/>
              <a:t>measure doesn’t show the whole picture; the practices may be getting </a:t>
            </a:r>
            <a:r>
              <a:rPr lang="en-US" baseline="0" dirty="0" err="1"/>
              <a:t>Vanderbilts</a:t>
            </a:r>
            <a:r>
              <a:rPr lang="en-US" baseline="0" dirty="0"/>
              <a:t> back, just not within 30 days.</a:t>
            </a:r>
            <a:endParaRPr lang="en-US" dirty="0"/>
          </a:p>
        </p:txBody>
      </p:sp>
      <p:sp>
        <p:nvSpPr>
          <p:cNvPr id="4" name="Slide Number Placeholder 3"/>
          <p:cNvSpPr>
            <a:spLocks noGrp="1"/>
          </p:cNvSpPr>
          <p:nvPr>
            <p:ph type="sldNum" sz="quarter" idx="10"/>
          </p:nvPr>
        </p:nvSpPr>
        <p:spPr>
          <a:xfrm>
            <a:off x="5315891" y="6706420"/>
            <a:ext cx="4066754" cy="354260"/>
          </a:xfrm>
          <a:prstGeom prst="rect">
            <a:avLst/>
          </a:prstGeom>
        </p:spPr>
        <p:txBody>
          <a:bodyPr/>
          <a:lstStyle/>
          <a:p>
            <a:fld id="{FBE9971D-A1ED-420C-ABD7-A3EA9BF398C1}" type="slidenum">
              <a:rPr lang="en-US" smtClean="0"/>
              <a:pPr/>
              <a:t>8</a:t>
            </a:fld>
            <a:endParaRPr lang="en-US"/>
          </a:p>
        </p:txBody>
      </p:sp>
    </p:spTree>
    <p:extLst>
      <p:ext uri="{BB962C8B-B14F-4D97-AF65-F5344CB8AC3E}">
        <p14:creationId xmlns:p14="http://schemas.microsoft.com/office/powerpoint/2010/main" xmlns="" val="400769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data</a:t>
            </a:r>
          </a:p>
          <a:p>
            <a:endParaRPr lang="en-US" dirty="0"/>
          </a:p>
          <a:p>
            <a:r>
              <a:rPr lang="en-US" baseline="0" dirty="0"/>
              <a:t>Many of the practices are doing both of these things; likely a documentation issue. We are removing the conversation component very soon and we will let them know when. Next time you see this measure, we expect that it will be much higher because we’ll only be measuring distribution of the booklet.</a:t>
            </a:r>
            <a:endParaRPr lang="en-US"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9</a:t>
            </a:fld>
            <a:endParaRPr lang="en-US" dirty="0"/>
          </a:p>
        </p:txBody>
      </p:sp>
    </p:spTree>
    <p:extLst>
      <p:ext uri="{BB962C8B-B14F-4D97-AF65-F5344CB8AC3E}">
        <p14:creationId xmlns:p14="http://schemas.microsoft.com/office/powerpoint/2010/main" xmlns="" val="161702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data</a:t>
            </a:r>
          </a:p>
          <a:p>
            <a:endParaRPr lang="en-US" dirty="0"/>
          </a:p>
          <a:p>
            <a:r>
              <a:rPr lang="en-US" dirty="0"/>
              <a:t>The </a:t>
            </a:r>
            <a:r>
              <a:rPr lang="en-US" baseline="0" dirty="0"/>
              <a:t>sample size and the percentage has slowly been improving since February. </a:t>
            </a:r>
          </a:p>
          <a:p>
            <a:r>
              <a:rPr lang="en-US" baseline="0" dirty="0"/>
              <a:t>April: about 190 patients had BT prescribed.</a:t>
            </a:r>
          </a:p>
          <a:p>
            <a:r>
              <a:rPr lang="en-US" baseline="0" dirty="0"/>
              <a:t>May: about 220 patients had BT prescribed.</a:t>
            </a:r>
          </a:p>
          <a:p>
            <a:r>
              <a:rPr lang="en-US" baseline="0" dirty="0"/>
              <a:t>So, while the rate is steady, about 30 more patients were prescribed BT in May. These are cumulative numbers.</a:t>
            </a:r>
            <a:endParaRPr lang="en-US"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10</a:t>
            </a:fld>
            <a:endParaRPr lang="en-US" dirty="0"/>
          </a:p>
        </p:txBody>
      </p:sp>
    </p:spTree>
    <p:extLst>
      <p:ext uri="{BB962C8B-B14F-4D97-AF65-F5344CB8AC3E}">
        <p14:creationId xmlns:p14="http://schemas.microsoft.com/office/powerpoint/2010/main" xmlns="" val="2794270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67661"/>
            <a:ext cx="10363200" cy="1231107"/>
          </a:xfrm>
        </p:spPr>
        <p:txBody>
          <a:bodyPr lIns="0" tIns="0" rIns="0" bIns="0" anchor="t" anchorCtr="0">
            <a:spAutoFit/>
          </a:bodyPr>
          <a:lstStyle>
            <a:lvl1pPr>
              <a:defRPr sz="8000" baseline="0">
                <a:solidFill>
                  <a:schemeClr val="bg1"/>
                </a:solidFill>
                <a:latin typeface="+mn-lt"/>
              </a:defRPr>
            </a:lvl1pPr>
          </a:lstStyle>
          <a:p>
            <a:r>
              <a:rPr lang="en-US" dirty="0"/>
              <a:t>Presentation Title</a:t>
            </a:r>
          </a:p>
        </p:txBody>
      </p:sp>
      <p:pic>
        <p:nvPicPr>
          <p:cNvPr id="4" name="Picture 3" descr="1LineAAPLogoRevers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05580" y="5874484"/>
            <a:ext cx="3681576" cy="542101"/>
          </a:xfrm>
          <a:prstGeom prst="rect">
            <a:avLst/>
          </a:prstGeom>
        </p:spPr>
      </p:pic>
      <p:sp>
        <p:nvSpPr>
          <p:cNvPr id="6" name="Picture Placeholder 2"/>
          <p:cNvSpPr>
            <a:spLocks noGrp="1"/>
          </p:cNvSpPr>
          <p:nvPr>
            <p:ph type="pic" idx="1" hasCustomPrompt="1"/>
          </p:nvPr>
        </p:nvSpPr>
        <p:spPr>
          <a:xfrm>
            <a:off x="0" y="3337685"/>
            <a:ext cx="5562344" cy="3520315"/>
          </a:xfrm>
        </p:spPr>
        <p:txBody>
          <a:bodyPr anchor="b" anchorCtr="0">
            <a:normAutofit/>
          </a:bodyPr>
          <a:lstStyle>
            <a:lvl1pPr marL="0" indent="0">
              <a:buNone/>
              <a:defRPr sz="3200" baseline="0">
                <a:solidFill>
                  <a:schemeClr val="bg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Picture. To outline a photo, see http://</a:t>
            </a:r>
            <a:r>
              <a:rPr lang="en-US" dirty="0" err="1"/>
              <a:t>www.gcflearnfree.org</a:t>
            </a:r>
            <a:r>
              <a:rPr lang="en-US" dirty="0"/>
              <a:t>/powerpoint2013/17.4</a:t>
            </a:r>
          </a:p>
        </p:txBody>
      </p:sp>
    </p:spTree>
    <p:extLst>
      <p:ext uri="{BB962C8B-B14F-4D97-AF65-F5344CB8AC3E}">
        <p14:creationId xmlns:p14="http://schemas.microsoft.com/office/powerpoint/2010/main" xmlns="" val="317221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xmlns="" val="29425988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3276600" cy="365125"/>
          </a:xfrm>
          <a:prstGeom prst="rect">
            <a:avLst/>
          </a:prstGeom>
        </p:spPr>
        <p:txBody>
          <a:bodyPr/>
          <a:lstStyle/>
          <a:p>
            <a:fld id="{37CC0096-1860-4642-9CD2-0079EA5E7CD1}" type="datetimeFigureOut">
              <a:rPr lang="en-US" smtClean="0">
                <a:solidFill>
                  <a:prstClr val="white"/>
                </a:solidFill>
              </a:rPr>
              <a:pPr/>
              <a:t>7/28/2016</a:t>
            </a:fld>
            <a:endParaRPr lang="en-US" dirty="0">
              <a:solidFill>
                <a:prstClr val="white"/>
              </a:solidFill>
            </a:endParaRPr>
          </a:p>
        </p:txBody>
      </p:sp>
      <p:sp>
        <p:nvSpPr>
          <p:cNvPr id="6" name="Footer Placeholder 5"/>
          <p:cNvSpPr>
            <a:spLocks noGrp="1"/>
          </p:cNvSpPr>
          <p:nvPr>
            <p:ph type="ftr" sz="quarter" idx="11"/>
          </p:nvPr>
        </p:nvSpPr>
        <p:spPr>
          <a:xfrm>
            <a:off x="4648200" y="6356350"/>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8077200" y="6356350"/>
            <a:ext cx="3276600" cy="365125"/>
          </a:xfrm>
          <a:prstGeom prst="rect">
            <a:avLst/>
          </a:prstGeom>
        </p:spPr>
        <p:txBody>
          <a:bodyPr/>
          <a:lstStyle/>
          <a:p>
            <a:fld id="{E31375A4-56A4-47D6-9801-1991572033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2631853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812800"/>
            <a:ext cx="4038600" cy="604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xmlns="" val="2432934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F06E0E69-D9FB-44EB-B03F-9B1CD3B441E1}" type="datetimeFigureOut">
              <a:rPr lang="en-US" smtClean="0"/>
              <a:pPr/>
              <a:t>7/28/2016</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D82871B4-B584-45C0-B0DF-77B50E1672E4}" type="slidenum">
              <a:rPr lang="en-US" smtClean="0"/>
              <a:pPr/>
              <a:t>‹#›</a:t>
            </a:fld>
            <a:endParaRPr lang="en-US"/>
          </a:p>
        </p:txBody>
      </p:sp>
    </p:spTree>
    <p:extLst>
      <p:ext uri="{BB962C8B-B14F-4D97-AF65-F5344CB8AC3E}">
        <p14:creationId xmlns:p14="http://schemas.microsoft.com/office/powerpoint/2010/main" xmlns="" val="152029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38478"/>
            <a:ext cx="10972800" cy="861775"/>
          </a:xfrm>
        </p:spPr>
        <p:txBody>
          <a:bodyPr>
            <a:spAutoFit/>
          </a:bodyPr>
          <a:lstStyle>
            <a:lvl1pPr>
              <a:defRPr sz="4800" b="1" i="0" cap="small">
                <a:solidFill>
                  <a:srgbClr val="D84E19"/>
                </a:solidFill>
                <a:latin typeface="Georgia"/>
              </a:defRPr>
            </a:lvl1pPr>
          </a:lstStyle>
          <a:p>
            <a:r>
              <a:rPr lang="en-US" dirty="0"/>
              <a:t>Topic Title</a:t>
            </a:r>
          </a:p>
        </p:txBody>
      </p:sp>
      <p:sp>
        <p:nvSpPr>
          <p:cNvPr id="3" name="Content Placeholder 2"/>
          <p:cNvSpPr>
            <a:spLocks noGrp="1"/>
          </p:cNvSpPr>
          <p:nvPr>
            <p:ph idx="1"/>
          </p:nvPr>
        </p:nvSpPr>
        <p:spPr>
          <a:xfrm>
            <a:off x="609600" y="2569465"/>
            <a:ext cx="10972800" cy="3439823"/>
          </a:xfrm>
        </p:spPr>
        <p:txBody>
          <a:bodyPr>
            <a:noAutofit/>
          </a:bodyPr>
          <a:lstStyle>
            <a:lvl1pPr>
              <a:buClr>
                <a:srgbClr val="F5AA2C"/>
              </a:buClr>
              <a:defRPr/>
            </a:lvl1pPr>
            <a:lvl3pPr marL="1676358" indent="-457189">
              <a:buClr>
                <a:schemeClr val="tx1">
                  <a:lumMod val="50000"/>
                  <a:lumOff val="50000"/>
                </a:schemeClr>
              </a:buClr>
              <a:buFont typeface="Lucida Grande"/>
              <a:buChar char="▪"/>
              <a:defRPr/>
            </a:lvl3pPr>
            <a:lvl4pPr marL="2133547" indent="-304792">
              <a:buFont typeface="Lucida Grande"/>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449153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1318"/>
            <a:ext cx="10972800" cy="861775"/>
          </a:xfrm>
        </p:spPr>
        <p:txBody>
          <a:bodyPr>
            <a:spAutoFit/>
          </a:bodyPr>
          <a:lstStyle>
            <a:lvl1pPr>
              <a:defRPr sz="4800" b="1" i="0" cap="small">
                <a:solidFill>
                  <a:srgbClr val="D84E19"/>
                </a:solidFill>
                <a:latin typeface="Georgia"/>
              </a:defRPr>
            </a:lvl1pPr>
          </a:lstStyle>
          <a:p>
            <a:r>
              <a:rPr lang="en-US" dirty="0"/>
              <a:t>Topic Title</a:t>
            </a:r>
          </a:p>
        </p:txBody>
      </p:sp>
      <p:sp>
        <p:nvSpPr>
          <p:cNvPr id="3" name="Content Placeholder 2"/>
          <p:cNvSpPr>
            <a:spLocks noGrp="1"/>
          </p:cNvSpPr>
          <p:nvPr>
            <p:ph sz="half" idx="1"/>
          </p:nvPr>
        </p:nvSpPr>
        <p:spPr>
          <a:xfrm>
            <a:off x="609600" y="2194560"/>
            <a:ext cx="5384800" cy="3836011"/>
          </a:xfrm>
        </p:spPr>
        <p:txBody>
          <a:bodyPr>
            <a:noAutofit/>
          </a:bodyPr>
          <a:lstStyle>
            <a:lvl1pPr>
              <a:buClr>
                <a:schemeClr val="accent3"/>
              </a:buClr>
              <a:defRPr sz="3733"/>
            </a:lvl1pPr>
            <a:lvl2pPr>
              <a:defRPr sz="3200"/>
            </a:lvl2pPr>
            <a:lvl3pPr marL="1523962" indent="-304792">
              <a:buClr>
                <a:schemeClr val="tx1">
                  <a:lumMod val="50000"/>
                  <a:lumOff val="50000"/>
                </a:schemeClr>
              </a:buClr>
              <a:buSzPct val="100000"/>
              <a:buFont typeface="Lucida Grande"/>
              <a:buChar cha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94560"/>
            <a:ext cx="5384800" cy="3836011"/>
          </a:xfrm>
        </p:spPr>
        <p:txBody>
          <a:bodyPr>
            <a:noAutofit/>
          </a:bodyPr>
          <a:lstStyle>
            <a:lvl1pPr>
              <a:buClr>
                <a:schemeClr val="accent3"/>
              </a:buClr>
              <a:defRPr sz="3733"/>
            </a:lvl1pPr>
            <a:lvl2pPr>
              <a:defRPr sz="3200"/>
            </a:lvl2pPr>
            <a:lvl3pPr marL="1523962" indent="-304792">
              <a:buClr>
                <a:schemeClr val="tx1">
                  <a:lumMod val="50000"/>
                  <a:lumOff val="50000"/>
                </a:schemeClr>
              </a:buClr>
              <a:buFont typeface="Lucida Grande"/>
              <a:buChar cha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408550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40865"/>
            <a:ext cx="11132187" cy="1107996"/>
          </a:xfrm>
        </p:spPr>
        <p:txBody>
          <a:bodyPr anchor="t">
            <a:spAutoFit/>
          </a:bodyPr>
          <a:lstStyle>
            <a:lvl1pPr algn="ctr">
              <a:defRPr lang="en-US" sz="6400" b="1" i="0" dirty="0">
                <a:solidFill>
                  <a:srgbClr val="F5AA2C"/>
                </a:solidFill>
                <a:latin typeface="+mn-lt"/>
              </a:defRPr>
            </a:lvl1pPr>
          </a:lstStyle>
          <a:p>
            <a:r>
              <a:rPr lang="en-US" dirty="0"/>
              <a:t>Section title</a:t>
            </a:r>
          </a:p>
        </p:txBody>
      </p:sp>
      <p:sp>
        <p:nvSpPr>
          <p:cNvPr id="3" name="Picture Placeholder 2"/>
          <p:cNvSpPr>
            <a:spLocks noGrp="1"/>
          </p:cNvSpPr>
          <p:nvPr>
            <p:ph type="pic" idx="1" hasCustomPrompt="1"/>
          </p:nvPr>
        </p:nvSpPr>
        <p:spPr>
          <a:xfrm>
            <a:off x="0" y="3337685"/>
            <a:ext cx="5562344" cy="3520315"/>
          </a:xfrm>
        </p:spPr>
        <p:txBody>
          <a:bodyPr anchor="b" anchorCtr="0">
            <a:normAutofit/>
          </a:bodyPr>
          <a:lstStyle>
            <a:lvl1pPr marL="0" indent="0">
              <a:buNone/>
              <a:defRPr sz="3200" baseline="0">
                <a:solidFill>
                  <a:schemeClr val="bg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Picture. To outline a photo, see http://</a:t>
            </a:r>
            <a:r>
              <a:rPr lang="en-US" dirty="0" err="1"/>
              <a:t>www.gcflearnfree.org</a:t>
            </a:r>
            <a:r>
              <a:rPr lang="en-US" dirty="0"/>
              <a:t>/powerpoint2013/17.4</a:t>
            </a:r>
          </a:p>
        </p:txBody>
      </p:sp>
      <p:pic>
        <p:nvPicPr>
          <p:cNvPr id="4" name="Picture 3" descr="1LineAAPLogoRevers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77635" y="5874484"/>
            <a:ext cx="3681576" cy="542101"/>
          </a:xfrm>
          <a:prstGeom prst="rect">
            <a:avLst/>
          </a:prstGeom>
        </p:spPr>
      </p:pic>
    </p:spTree>
    <p:extLst>
      <p:ext uri="{BB962C8B-B14F-4D97-AF65-F5344CB8AC3E}">
        <p14:creationId xmlns:p14="http://schemas.microsoft.com/office/powerpoint/2010/main" xmlns="" val="9003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831" y="2514601"/>
            <a:ext cx="2889504" cy="410369"/>
          </a:xfrm>
        </p:spPr>
        <p:txBody>
          <a:bodyPr lIns="0" tIns="0" rIns="0" bIns="0" anchor="t" anchorCtr="0">
            <a:spAutoFit/>
          </a:bodyPr>
          <a:lstStyle>
            <a:lvl1pPr algn="l">
              <a:defRPr sz="2667" b="1" baseline="0">
                <a:solidFill>
                  <a:schemeClr val="accent1"/>
                </a:solidFill>
                <a:latin typeface="+mn-lt"/>
              </a:defRPr>
            </a:lvl1pPr>
          </a:lstStyle>
          <a:p>
            <a:r>
              <a:rPr lang="en-US" dirty="0"/>
              <a:t>Text here.</a:t>
            </a:r>
          </a:p>
        </p:txBody>
      </p:sp>
      <p:sp>
        <p:nvSpPr>
          <p:cNvPr id="3" name="Picture Placeholder 2"/>
          <p:cNvSpPr>
            <a:spLocks noGrp="1"/>
          </p:cNvSpPr>
          <p:nvPr>
            <p:ph type="pic" idx="1"/>
          </p:nvPr>
        </p:nvSpPr>
        <p:spPr>
          <a:xfrm>
            <a:off x="4181856" y="1371600"/>
            <a:ext cx="3474720" cy="3913632"/>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9" name="Picture Placeholder 2"/>
          <p:cNvSpPr>
            <a:spLocks noGrp="1"/>
          </p:cNvSpPr>
          <p:nvPr>
            <p:ph type="pic" idx="13"/>
          </p:nvPr>
        </p:nvSpPr>
        <p:spPr>
          <a:xfrm>
            <a:off x="7924800" y="1371600"/>
            <a:ext cx="3486912" cy="3913632"/>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12" name="Content Placeholder 2"/>
          <p:cNvSpPr>
            <a:spLocks noGrp="1"/>
          </p:cNvSpPr>
          <p:nvPr>
            <p:ph idx="14" hasCustomPrompt="1"/>
          </p:nvPr>
        </p:nvSpPr>
        <p:spPr>
          <a:xfrm>
            <a:off x="4181856" y="5349240"/>
            <a:ext cx="7217664" cy="287259"/>
          </a:xfrm>
        </p:spPr>
        <p:txBody>
          <a:bodyPr lIns="0" tIns="0" rIns="0" bIns="0">
            <a:spAutoFit/>
          </a:bodyPr>
          <a:lstStyle>
            <a:lvl1pPr marL="0" indent="0">
              <a:buClr>
                <a:srgbClr val="F5AA2C"/>
              </a:buClr>
              <a:buFontTx/>
              <a:buNone/>
              <a:defRPr sz="1867"/>
            </a:lvl1pPr>
            <a:lvl3pPr marL="1676358" indent="-457189">
              <a:buClr>
                <a:schemeClr val="tx1">
                  <a:lumMod val="50000"/>
                  <a:lumOff val="50000"/>
                </a:schemeClr>
              </a:buClr>
              <a:buFont typeface="Lucida Grande"/>
              <a:buChar char="▪"/>
              <a:defRPr/>
            </a:lvl3pPr>
            <a:lvl4pPr marL="2133547" indent="-304792">
              <a:buFont typeface="Lucida Grande"/>
              <a:buChar char="~"/>
              <a:defRPr/>
            </a:lvl4pPr>
          </a:lstStyle>
          <a:p>
            <a:pPr lvl="0"/>
            <a:r>
              <a:rPr lang="en-US" dirty="0"/>
              <a:t>Caption text, if necessary</a:t>
            </a:r>
          </a:p>
        </p:txBody>
      </p:sp>
    </p:spTree>
    <p:extLst>
      <p:ext uri="{BB962C8B-B14F-4D97-AF65-F5344CB8AC3E}">
        <p14:creationId xmlns:p14="http://schemas.microsoft.com/office/powerpoint/2010/main" xmlns="" val="47072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or Graph">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77953" y="594360"/>
            <a:ext cx="11412799" cy="5138928"/>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Table or graph</a:t>
            </a:r>
          </a:p>
        </p:txBody>
      </p:sp>
      <p:sp>
        <p:nvSpPr>
          <p:cNvPr id="7" name="Content Placeholder 2"/>
          <p:cNvSpPr>
            <a:spLocks noGrp="1"/>
          </p:cNvSpPr>
          <p:nvPr>
            <p:ph idx="14" hasCustomPrompt="1"/>
          </p:nvPr>
        </p:nvSpPr>
        <p:spPr>
          <a:xfrm>
            <a:off x="377951" y="5741663"/>
            <a:ext cx="11412799" cy="287259"/>
          </a:xfrm>
        </p:spPr>
        <p:txBody>
          <a:bodyPr lIns="0" tIns="0" rIns="0" bIns="0">
            <a:spAutoFit/>
          </a:bodyPr>
          <a:lstStyle>
            <a:lvl1pPr marL="0" indent="0">
              <a:buClr>
                <a:srgbClr val="F5AA2C"/>
              </a:buClr>
              <a:buFontTx/>
              <a:buNone/>
              <a:defRPr sz="1867"/>
            </a:lvl1pPr>
            <a:lvl3pPr marL="1676358" indent="-457189">
              <a:buClr>
                <a:schemeClr val="tx1">
                  <a:lumMod val="50000"/>
                  <a:lumOff val="50000"/>
                </a:schemeClr>
              </a:buClr>
              <a:buFont typeface="Lucida Grande"/>
              <a:buChar char="▪"/>
              <a:defRPr/>
            </a:lvl3pPr>
            <a:lvl4pPr marL="2133547" indent="-304792">
              <a:buFont typeface="Lucida Grande"/>
              <a:buChar char="~"/>
              <a:defRPr/>
            </a:lvl4pPr>
          </a:lstStyle>
          <a:p>
            <a:pPr lvl="0"/>
            <a:r>
              <a:rPr lang="en-US" dirty="0"/>
              <a:t>Caption text, if necessary</a:t>
            </a:r>
          </a:p>
        </p:txBody>
      </p:sp>
    </p:spTree>
    <p:extLst>
      <p:ext uri="{BB962C8B-B14F-4D97-AF65-F5344CB8AC3E}">
        <p14:creationId xmlns:p14="http://schemas.microsoft.com/office/powerpoint/2010/main" xmlns="" val="294381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5985933"/>
          </a:xfrm>
        </p:spPr>
        <p:txBody>
          <a:bodyPr/>
          <a:lstStyle/>
          <a:p>
            <a:r>
              <a:rPr lang="en-US"/>
              <a:t>Click icon to add picture</a:t>
            </a:r>
            <a:endParaRPr lang="en-US" dirty="0"/>
          </a:p>
        </p:txBody>
      </p:sp>
    </p:spTree>
    <p:extLst>
      <p:ext uri="{BB962C8B-B14F-4D97-AF65-F5344CB8AC3E}">
        <p14:creationId xmlns:p14="http://schemas.microsoft.com/office/powerpoint/2010/main" xmlns="" val="131487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a:t>Click to edit Master title style</a:t>
            </a:r>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61BEF0D-F0BB-DE4B-95CE-6DB70DBA9567}" type="datetimeFigureOut">
              <a:rPr lang="en-US" smtClean="0"/>
              <a:pPr/>
              <a:t>7/28/2016</a:t>
            </a:fld>
            <a:endParaRPr lang="en-US" dirty="0"/>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51778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xmlns="" val="2632066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8179756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9" r:id="rId7"/>
    <p:sldLayoutId id="2147483750" r:id="rId8"/>
    <p:sldLayoutId id="2147483694" r:id="rId9"/>
    <p:sldLayoutId id="2147483696" r:id="rId10"/>
    <p:sldLayoutId id="2147483701" r:id="rId11"/>
    <p:sldLayoutId id="2147483702" r:id="rId12"/>
    <p:sldLayoutId id="2147483751"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762000"/>
            <a:ext cx="10363200" cy="1231107"/>
          </a:xfrm>
        </p:spPr>
        <p:txBody>
          <a:bodyPr>
            <a:noAutofit/>
          </a:bodyPr>
          <a:lstStyle/>
          <a:p>
            <a:r>
              <a:rPr lang="en-US" sz="7200" dirty="0"/>
              <a:t>Welcome to CQN ADHD </a:t>
            </a:r>
            <a:br>
              <a:rPr lang="en-US" sz="7200" dirty="0"/>
            </a:br>
            <a:r>
              <a:rPr lang="en-US" sz="7200" dirty="0"/>
              <a:t>Learning Session 3</a:t>
            </a:r>
          </a:p>
        </p:txBody>
      </p:sp>
      <p:sp>
        <p:nvSpPr>
          <p:cNvPr id="3" name="Subtitle 2"/>
          <p:cNvSpPr>
            <a:spLocks noGrp="1"/>
          </p:cNvSpPr>
          <p:nvPr>
            <p:ph type="subTitle" idx="4294967295"/>
          </p:nvPr>
        </p:nvSpPr>
        <p:spPr>
          <a:xfrm>
            <a:off x="1782763" y="3200400"/>
            <a:ext cx="8732837" cy="1096963"/>
          </a:xfrm>
        </p:spPr>
        <p:txBody>
          <a:bodyPr>
            <a:noAutofit/>
          </a:bodyPr>
          <a:lstStyle/>
          <a:p>
            <a:pPr marL="0" indent="0" algn="ctr">
              <a:lnSpc>
                <a:spcPct val="100000"/>
              </a:lnSpc>
              <a:spcBef>
                <a:spcPts val="0"/>
              </a:spcBef>
              <a:spcAft>
                <a:spcPts val="1800"/>
              </a:spcAft>
              <a:buNone/>
            </a:pPr>
            <a:r>
              <a:rPr lang="en-US" sz="3200" dirty="0">
                <a:solidFill>
                  <a:schemeClr val="bg1"/>
                </a:solidFill>
              </a:rPr>
              <a:t>American Academy of Pediatrics </a:t>
            </a:r>
          </a:p>
          <a:p>
            <a:pPr marL="0" indent="0" algn="ctr">
              <a:lnSpc>
                <a:spcPct val="100000"/>
              </a:lnSpc>
              <a:spcBef>
                <a:spcPts val="0"/>
              </a:spcBef>
              <a:spcAft>
                <a:spcPts val="1800"/>
              </a:spcAft>
              <a:buNone/>
            </a:pPr>
            <a:r>
              <a:rPr lang="en-US" sz="3200" dirty="0">
                <a:solidFill>
                  <a:schemeClr val="bg1"/>
                </a:solidFill>
              </a:rPr>
              <a:t>NYS AAP – Chapter 2</a:t>
            </a:r>
          </a:p>
          <a:p>
            <a:pPr marL="0" indent="0" algn="ctr">
              <a:lnSpc>
                <a:spcPct val="100000"/>
              </a:lnSpc>
              <a:spcBef>
                <a:spcPts val="0"/>
              </a:spcBef>
              <a:spcAft>
                <a:spcPts val="1800"/>
              </a:spcAft>
              <a:buNone/>
            </a:pPr>
            <a:r>
              <a:rPr lang="en-US" sz="3200" dirty="0">
                <a:solidFill>
                  <a:schemeClr val="bg1"/>
                </a:solidFill>
              </a:rPr>
              <a:t>July 10, 2016</a:t>
            </a:r>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3433" y="5638800"/>
            <a:ext cx="1281934" cy="991974"/>
          </a:xfrm>
          <a:prstGeom prst="rect">
            <a:avLst/>
          </a:prstGeom>
          <a:noFill/>
          <a:ln w="9525">
            <a:noFill/>
            <a:miter lim="800000"/>
            <a:headEnd/>
            <a:tailEnd/>
          </a:ln>
        </p:spPr>
      </p:pic>
      <p:sp>
        <p:nvSpPr>
          <p:cNvPr id="2" name="Rectangle 1"/>
          <p:cNvSpPr/>
          <p:nvPr/>
        </p:nvSpPr>
        <p:spPr>
          <a:xfrm>
            <a:off x="0" y="5638800"/>
            <a:ext cx="12192000" cy="1447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6473" y="5791200"/>
            <a:ext cx="1281934" cy="991974"/>
          </a:xfrm>
          <a:prstGeom prst="rect">
            <a:avLst/>
          </a:prstGeom>
          <a:noFill/>
          <a:ln w="9525">
            <a:noFill/>
            <a:miter lim="800000"/>
            <a:headEnd/>
            <a:tailEnd/>
          </a:ln>
        </p:spPr>
      </p:pic>
      <p:pic>
        <p:nvPicPr>
          <p:cNvPr id="10" name="Picture 9" descr="1LineAAPLogoPo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8640" y="6229473"/>
            <a:ext cx="32766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5"/>
          <a:stretch>
            <a:fillRect/>
          </a:stretch>
        </p:blipFill>
        <p:spPr>
          <a:xfrm>
            <a:off x="8458199" y="5961712"/>
            <a:ext cx="3276601" cy="817450"/>
          </a:xfrm>
          <a:prstGeom prst="rect">
            <a:avLst/>
          </a:prstGeom>
        </p:spPr>
      </p:pic>
    </p:spTree>
    <p:extLst>
      <p:ext uri="{BB962C8B-B14F-4D97-AF65-F5344CB8AC3E}">
        <p14:creationId xmlns:p14="http://schemas.microsoft.com/office/powerpoint/2010/main" xmlns="" val="3344878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3426" y="5562600"/>
            <a:ext cx="7175174" cy="830997"/>
          </a:xfrm>
          <a:prstGeom prst="rect">
            <a:avLst/>
          </a:prstGeom>
          <a:noFill/>
        </p:spPr>
        <p:txBody>
          <a:bodyPr wrap="square" rtlCol="0">
            <a:spAutoFit/>
          </a:bodyPr>
          <a:lstStyle/>
          <a:p>
            <a:r>
              <a:rPr lang="en-US" sz="2400" dirty="0"/>
              <a:t>Chapter Leaders: Georgia (40%)</a:t>
            </a:r>
          </a:p>
          <a:p>
            <a:r>
              <a:rPr lang="en-US" sz="2400" dirty="0"/>
              <a:t>Your Chapter: 31%</a:t>
            </a:r>
          </a:p>
        </p:txBody>
      </p:sp>
      <p:pic>
        <p:nvPicPr>
          <p:cNvPr id="5" name="Picture 4"/>
          <p:cNvPicPr/>
          <p:nvPr/>
        </p:nvPicPr>
        <p:blipFill>
          <a:blip r:embed="rId3" cstate="print"/>
          <a:stretch>
            <a:fillRect/>
          </a:stretch>
        </p:blipFill>
        <p:spPr>
          <a:xfrm>
            <a:off x="533400" y="570854"/>
            <a:ext cx="10968038" cy="5029200"/>
          </a:xfrm>
          <a:prstGeom prst="rect">
            <a:avLst/>
          </a:prstGeom>
        </p:spPr>
      </p:pic>
    </p:spTree>
    <p:extLst>
      <p:ext uri="{BB962C8B-B14F-4D97-AF65-F5344CB8AC3E}">
        <p14:creationId xmlns:p14="http://schemas.microsoft.com/office/powerpoint/2010/main" xmlns="" val="3870891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3426" y="5562600"/>
            <a:ext cx="7175174" cy="830997"/>
          </a:xfrm>
          <a:prstGeom prst="rect">
            <a:avLst/>
          </a:prstGeom>
          <a:noFill/>
        </p:spPr>
        <p:txBody>
          <a:bodyPr wrap="square" rtlCol="0">
            <a:spAutoFit/>
          </a:bodyPr>
          <a:lstStyle/>
          <a:p>
            <a:r>
              <a:rPr lang="en-US" sz="2400" dirty="0"/>
              <a:t>Chapter Leaders: Arkansas (100%)</a:t>
            </a:r>
          </a:p>
          <a:p>
            <a:r>
              <a:rPr lang="en-US" sz="2400" dirty="0"/>
              <a:t>Your Chapter: 54%</a:t>
            </a:r>
          </a:p>
        </p:txBody>
      </p:sp>
      <p:pic>
        <p:nvPicPr>
          <p:cNvPr id="5" name="Picture 4"/>
          <p:cNvPicPr/>
          <p:nvPr/>
        </p:nvPicPr>
        <p:blipFill>
          <a:blip r:embed="rId3" cstate="print"/>
          <a:stretch>
            <a:fillRect/>
          </a:stretch>
        </p:blipFill>
        <p:spPr>
          <a:xfrm>
            <a:off x="838200" y="539750"/>
            <a:ext cx="10942637" cy="5022850"/>
          </a:xfrm>
          <a:prstGeom prst="rect">
            <a:avLst/>
          </a:prstGeom>
        </p:spPr>
      </p:pic>
    </p:spTree>
    <p:extLst>
      <p:ext uri="{BB962C8B-B14F-4D97-AF65-F5344CB8AC3E}">
        <p14:creationId xmlns:p14="http://schemas.microsoft.com/office/powerpoint/2010/main" xmlns="" val="326379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3426" y="5562600"/>
            <a:ext cx="7175174" cy="830997"/>
          </a:xfrm>
          <a:prstGeom prst="rect">
            <a:avLst/>
          </a:prstGeom>
          <a:noFill/>
        </p:spPr>
        <p:txBody>
          <a:bodyPr wrap="square" rtlCol="0">
            <a:spAutoFit/>
          </a:bodyPr>
          <a:lstStyle/>
          <a:p>
            <a:r>
              <a:rPr lang="en-US" sz="2400" dirty="0"/>
              <a:t>Chapter Leaders: Texas (47%)</a:t>
            </a:r>
          </a:p>
          <a:p>
            <a:r>
              <a:rPr lang="en-US" sz="2400" dirty="0"/>
              <a:t>Your Chapter: 33%</a:t>
            </a:r>
          </a:p>
        </p:txBody>
      </p:sp>
      <p:pic>
        <p:nvPicPr>
          <p:cNvPr id="5" name="Picture 4"/>
          <p:cNvPicPr/>
          <p:nvPr/>
        </p:nvPicPr>
        <p:blipFill>
          <a:blip r:embed="rId3" cstate="print"/>
          <a:stretch>
            <a:fillRect/>
          </a:stretch>
        </p:blipFill>
        <p:spPr>
          <a:xfrm>
            <a:off x="838200" y="539750"/>
            <a:ext cx="10972800" cy="5022850"/>
          </a:xfrm>
          <a:prstGeom prst="rect">
            <a:avLst/>
          </a:prstGeom>
        </p:spPr>
      </p:pic>
    </p:spTree>
    <p:extLst>
      <p:ext uri="{BB962C8B-B14F-4D97-AF65-F5344CB8AC3E}">
        <p14:creationId xmlns:p14="http://schemas.microsoft.com/office/powerpoint/2010/main" xmlns="" val="1152983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 what’s next?</a:t>
            </a:r>
          </a:p>
        </p:txBody>
      </p:sp>
    </p:spTree>
    <p:extLst>
      <p:ext uri="{BB962C8B-B14F-4D97-AF65-F5344CB8AC3E}">
        <p14:creationId xmlns:p14="http://schemas.microsoft.com/office/powerpoint/2010/main" xmlns="" val="384943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4448" y="609765"/>
            <a:ext cx="10292745" cy="994172"/>
          </a:xfrm>
        </p:spPr>
        <p:txBody>
          <a:bodyPr>
            <a:noAutofit/>
          </a:bodyPr>
          <a:lstStyle/>
          <a:p>
            <a:pPr algn="l">
              <a:lnSpc>
                <a:spcPct val="100000"/>
              </a:lnSpc>
            </a:pPr>
            <a:r>
              <a:rPr lang="en-US" sz="2400" b="1" dirty="0">
                <a:latin typeface="+mn-lt"/>
              </a:rPr>
              <a:t>Institute for Healthcare Improvement Breakthrough Series Collaborative Model</a:t>
            </a:r>
            <a:br>
              <a:rPr lang="en-US" sz="2400" b="1" dirty="0">
                <a:latin typeface="+mn-lt"/>
              </a:rPr>
            </a:br>
            <a:r>
              <a:rPr lang="en-US" sz="2400" b="1" dirty="0">
                <a:latin typeface="+mn-lt"/>
              </a:rPr>
              <a:t>Chapter Quality Network ADHD Project</a:t>
            </a:r>
            <a:br>
              <a:rPr lang="en-US" sz="2400" b="1" dirty="0">
                <a:latin typeface="+mn-lt"/>
              </a:rPr>
            </a:br>
            <a:r>
              <a:rPr lang="en-US" sz="1400" dirty="0">
                <a:latin typeface="+mn-lt"/>
              </a:rPr>
              <a:t>(12-month timeframe)</a:t>
            </a:r>
          </a:p>
        </p:txBody>
      </p:sp>
      <p:pic>
        <p:nvPicPr>
          <p:cNvPr id="58" name="Picture 5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45861" y="519326"/>
            <a:ext cx="1253212" cy="969749"/>
          </a:xfrm>
          <a:prstGeom prst="rect">
            <a:avLst/>
          </a:prstGeom>
          <a:noFill/>
          <a:ln w="9525">
            <a:noFill/>
            <a:miter lim="800000"/>
            <a:headEnd/>
            <a:tailEnd/>
          </a:ln>
        </p:spPr>
      </p:pic>
      <p:grpSp>
        <p:nvGrpSpPr>
          <p:cNvPr id="3" name="Group 2"/>
          <p:cNvGrpSpPr/>
          <p:nvPr/>
        </p:nvGrpSpPr>
        <p:grpSpPr>
          <a:xfrm>
            <a:off x="595755" y="2659499"/>
            <a:ext cx="10415317" cy="2939433"/>
            <a:chOff x="2234653" y="2171656"/>
            <a:chExt cx="6194435" cy="1748206"/>
          </a:xfrm>
        </p:grpSpPr>
        <p:sp>
          <p:nvSpPr>
            <p:cNvPr id="23" name="TextBox 22"/>
            <p:cNvSpPr txBox="1"/>
            <p:nvPr/>
          </p:nvSpPr>
          <p:spPr>
            <a:xfrm>
              <a:off x="2234653" y="2491923"/>
              <a:ext cx="1031642" cy="884655"/>
            </a:xfrm>
            <a:prstGeom prst="rect">
              <a:avLst/>
            </a:prstGeom>
            <a:noFill/>
            <a:ln>
              <a:solidFill>
                <a:schemeClr val="tx1"/>
              </a:solidFill>
            </a:ln>
          </p:spPr>
          <p:txBody>
            <a:bodyPr wrap="square" rtlCol="0">
              <a:spAutoFit/>
            </a:bodyPr>
            <a:lstStyle/>
            <a:p>
              <a:pPr algn="ctr"/>
              <a:r>
                <a:rPr lang="en-US" sz="2133" b="1" dirty="0"/>
                <a:t>Learning Session 1</a:t>
              </a:r>
            </a:p>
            <a:p>
              <a:pPr algn="ctr"/>
              <a:r>
                <a:rPr lang="en-US" sz="1600" b="1" u="sng" dirty="0"/>
                <a:t>January 2016</a:t>
              </a:r>
            </a:p>
            <a:p>
              <a:pPr algn="ctr"/>
              <a:r>
                <a:rPr lang="en-US" sz="1600" b="1" i="1" dirty="0"/>
                <a:t>1-day in-person meeting</a:t>
              </a:r>
            </a:p>
          </p:txBody>
        </p:sp>
        <p:sp>
          <p:nvSpPr>
            <p:cNvPr id="24" name="TextBox 23"/>
            <p:cNvSpPr txBox="1"/>
            <p:nvPr/>
          </p:nvSpPr>
          <p:spPr>
            <a:xfrm>
              <a:off x="4158686" y="2491921"/>
              <a:ext cx="890444" cy="738217"/>
            </a:xfrm>
            <a:prstGeom prst="rect">
              <a:avLst/>
            </a:prstGeom>
            <a:noFill/>
            <a:ln>
              <a:solidFill>
                <a:schemeClr val="tx1"/>
              </a:solidFill>
            </a:ln>
          </p:spPr>
          <p:txBody>
            <a:bodyPr wrap="square" rtlCol="0">
              <a:spAutoFit/>
            </a:bodyPr>
            <a:lstStyle/>
            <a:p>
              <a:pPr algn="ctr"/>
              <a:r>
                <a:rPr lang="en-US" sz="2133" b="1" dirty="0"/>
                <a:t>Learning Session 2</a:t>
              </a:r>
            </a:p>
            <a:p>
              <a:pPr algn="ctr"/>
              <a:r>
                <a:rPr lang="en-US" sz="1600" b="1" u="sng" dirty="0"/>
                <a:t>April 2016</a:t>
              </a:r>
            </a:p>
            <a:p>
              <a:pPr algn="ctr"/>
              <a:r>
                <a:rPr lang="en-US" sz="1600" b="1" i="1" dirty="0"/>
                <a:t>Webinar</a:t>
              </a:r>
            </a:p>
          </p:txBody>
        </p:sp>
        <p:sp>
          <p:nvSpPr>
            <p:cNvPr id="25" name="TextBox 24"/>
            <p:cNvSpPr txBox="1"/>
            <p:nvPr/>
          </p:nvSpPr>
          <p:spPr>
            <a:xfrm>
              <a:off x="5843920" y="2491923"/>
              <a:ext cx="890444" cy="1031094"/>
            </a:xfrm>
            <a:prstGeom prst="rect">
              <a:avLst/>
            </a:prstGeom>
            <a:noFill/>
            <a:ln>
              <a:solidFill>
                <a:schemeClr val="tx1"/>
              </a:solidFill>
            </a:ln>
          </p:spPr>
          <p:txBody>
            <a:bodyPr wrap="square" rtlCol="0">
              <a:spAutoFit/>
            </a:bodyPr>
            <a:lstStyle/>
            <a:p>
              <a:pPr algn="ctr"/>
              <a:r>
                <a:rPr lang="en-US" sz="2133" b="1" dirty="0"/>
                <a:t>Learning Session 3</a:t>
              </a:r>
            </a:p>
            <a:p>
              <a:pPr algn="ctr"/>
              <a:r>
                <a:rPr lang="en-US" sz="1600" b="1" u="sng" dirty="0"/>
                <a:t>Summer 2016</a:t>
              </a:r>
            </a:p>
            <a:p>
              <a:pPr algn="ctr"/>
              <a:r>
                <a:rPr lang="en-US" sz="1600" b="1" i="1" dirty="0"/>
                <a:t>1-day in-person meeting</a:t>
              </a:r>
            </a:p>
          </p:txBody>
        </p:sp>
        <p:sp>
          <p:nvSpPr>
            <p:cNvPr id="26" name="TextBox 25"/>
            <p:cNvSpPr txBox="1"/>
            <p:nvPr/>
          </p:nvSpPr>
          <p:spPr>
            <a:xfrm>
              <a:off x="7538644" y="2491921"/>
              <a:ext cx="890444" cy="884655"/>
            </a:xfrm>
            <a:prstGeom prst="rect">
              <a:avLst/>
            </a:prstGeom>
            <a:noFill/>
            <a:ln>
              <a:solidFill>
                <a:schemeClr val="tx1"/>
              </a:solidFill>
            </a:ln>
          </p:spPr>
          <p:txBody>
            <a:bodyPr wrap="square" rtlCol="0">
              <a:spAutoFit/>
            </a:bodyPr>
            <a:lstStyle/>
            <a:p>
              <a:pPr algn="ctr"/>
              <a:r>
                <a:rPr lang="en-US" sz="2133" b="1" dirty="0"/>
                <a:t>Learning Session 4</a:t>
              </a:r>
            </a:p>
            <a:p>
              <a:pPr algn="ctr"/>
              <a:r>
                <a:rPr lang="en-US" sz="1600" b="1" u="sng" dirty="0"/>
                <a:t>November 2016</a:t>
              </a:r>
            </a:p>
            <a:p>
              <a:pPr algn="ctr"/>
              <a:r>
                <a:rPr lang="en-US" sz="1600" b="1" i="1" dirty="0"/>
                <a:t>Webinar</a:t>
              </a:r>
            </a:p>
          </p:txBody>
        </p:sp>
        <p:pic>
          <p:nvPicPr>
            <p:cNvPr id="29" name="Picture 28"/>
            <p:cNvPicPr>
              <a:picLocks noChangeAspect="1"/>
            </p:cNvPicPr>
            <p:nvPr/>
          </p:nvPicPr>
          <p:blipFill>
            <a:blip r:embed="rId4"/>
            <a:stretch>
              <a:fillRect/>
            </a:stretch>
          </p:blipFill>
          <p:spPr>
            <a:xfrm>
              <a:off x="3424102" y="2173339"/>
              <a:ext cx="573292" cy="588379"/>
            </a:xfrm>
            <a:prstGeom prst="rect">
              <a:avLst/>
            </a:prstGeom>
          </p:spPr>
        </p:pic>
        <p:cxnSp>
          <p:nvCxnSpPr>
            <p:cNvPr id="30" name="Straight Arrow Connector 29"/>
            <p:cNvCxnSpPr/>
            <p:nvPr/>
          </p:nvCxnSpPr>
          <p:spPr>
            <a:xfrm>
              <a:off x="3336372" y="2965956"/>
              <a:ext cx="7195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rot="16200000">
              <a:off x="3588638" y="2964140"/>
              <a:ext cx="247705" cy="68680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38" name="TextBox 37"/>
            <p:cNvSpPr txBox="1"/>
            <p:nvPr/>
          </p:nvSpPr>
          <p:spPr>
            <a:xfrm>
              <a:off x="3385191" y="3491586"/>
              <a:ext cx="655575" cy="396680"/>
            </a:xfrm>
            <a:prstGeom prst="rect">
              <a:avLst/>
            </a:prstGeom>
            <a:noFill/>
            <a:ln>
              <a:solidFill>
                <a:schemeClr val="tx1"/>
              </a:solidFill>
            </a:ln>
          </p:spPr>
          <p:txBody>
            <a:bodyPr wrap="square" rtlCol="0">
              <a:spAutoFit/>
            </a:bodyPr>
            <a:lstStyle/>
            <a:p>
              <a:pPr algn="ctr"/>
              <a:r>
                <a:rPr lang="en-US" sz="1867" b="1" dirty="0"/>
                <a:t>Action Period 1</a:t>
              </a:r>
            </a:p>
          </p:txBody>
        </p:sp>
        <p:sp>
          <p:nvSpPr>
            <p:cNvPr id="39" name="Left Brace 38"/>
            <p:cNvSpPr/>
            <p:nvPr/>
          </p:nvSpPr>
          <p:spPr>
            <a:xfrm rot="16200000">
              <a:off x="5333659" y="3025178"/>
              <a:ext cx="252626" cy="65005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sp>
          <p:nvSpPr>
            <p:cNvPr id="40" name="TextBox 39"/>
            <p:cNvSpPr txBox="1"/>
            <p:nvPr/>
          </p:nvSpPr>
          <p:spPr>
            <a:xfrm>
              <a:off x="5109065" y="3523182"/>
              <a:ext cx="686466" cy="396680"/>
            </a:xfrm>
            <a:prstGeom prst="rect">
              <a:avLst/>
            </a:prstGeom>
            <a:noFill/>
            <a:ln>
              <a:solidFill>
                <a:schemeClr val="tx1"/>
              </a:solidFill>
            </a:ln>
          </p:spPr>
          <p:txBody>
            <a:bodyPr wrap="square" rtlCol="0">
              <a:spAutoFit/>
            </a:bodyPr>
            <a:lstStyle/>
            <a:p>
              <a:pPr algn="ctr"/>
              <a:r>
                <a:rPr lang="en-US" sz="1867" b="1" dirty="0"/>
                <a:t>Action Period 2</a:t>
              </a:r>
            </a:p>
          </p:txBody>
        </p:sp>
        <p:sp>
          <p:nvSpPr>
            <p:cNvPr id="43" name="TextBox 42"/>
            <p:cNvSpPr txBox="1"/>
            <p:nvPr/>
          </p:nvSpPr>
          <p:spPr>
            <a:xfrm>
              <a:off x="6825258" y="3502753"/>
              <a:ext cx="661059" cy="396680"/>
            </a:xfrm>
            <a:prstGeom prst="rect">
              <a:avLst/>
            </a:prstGeom>
            <a:noFill/>
            <a:ln>
              <a:solidFill>
                <a:schemeClr val="tx1"/>
              </a:solidFill>
            </a:ln>
          </p:spPr>
          <p:txBody>
            <a:bodyPr wrap="square" rtlCol="0">
              <a:spAutoFit/>
            </a:bodyPr>
            <a:lstStyle/>
            <a:p>
              <a:pPr algn="ctr"/>
              <a:r>
                <a:rPr lang="en-US" sz="1867" b="1" dirty="0"/>
                <a:t>Action Period 3</a:t>
              </a:r>
            </a:p>
          </p:txBody>
        </p:sp>
        <p:pic>
          <p:nvPicPr>
            <p:cNvPr id="41" name="Picture 40"/>
            <p:cNvPicPr>
              <a:picLocks noChangeAspect="1"/>
            </p:cNvPicPr>
            <p:nvPr/>
          </p:nvPicPr>
          <p:blipFill>
            <a:blip r:embed="rId4"/>
            <a:stretch>
              <a:fillRect/>
            </a:stretch>
          </p:blipFill>
          <p:spPr>
            <a:xfrm>
              <a:off x="5164623" y="2171656"/>
              <a:ext cx="573292" cy="588379"/>
            </a:xfrm>
            <a:prstGeom prst="rect">
              <a:avLst/>
            </a:prstGeom>
          </p:spPr>
        </p:pic>
        <p:pic>
          <p:nvPicPr>
            <p:cNvPr id="44" name="Picture 43"/>
            <p:cNvPicPr>
              <a:picLocks noChangeAspect="1"/>
            </p:cNvPicPr>
            <p:nvPr/>
          </p:nvPicPr>
          <p:blipFill>
            <a:blip r:embed="rId4"/>
            <a:stretch>
              <a:fillRect/>
            </a:stretch>
          </p:blipFill>
          <p:spPr>
            <a:xfrm>
              <a:off x="6855983" y="2171656"/>
              <a:ext cx="573292" cy="588379"/>
            </a:xfrm>
            <a:prstGeom prst="rect">
              <a:avLst/>
            </a:prstGeom>
          </p:spPr>
        </p:pic>
        <p:cxnSp>
          <p:nvCxnSpPr>
            <p:cNvPr id="45" name="Straight Arrow Connector 44"/>
            <p:cNvCxnSpPr/>
            <p:nvPr/>
          </p:nvCxnSpPr>
          <p:spPr>
            <a:xfrm>
              <a:off x="5089241" y="2965957"/>
              <a:ext cx="7195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793289" y="2973507"/>
              <a:ext cx="7195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Left Brace 46"/>
            <p:cNvSpPr/>
            <p:nvPr/>
          </p:nvSpPr>
          <p:spPr>
            <a:xfrm rot="16200000">
              <a:off x="7026735" y="2980059"/>
              <a:ext cx="252626" cy="65005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a:p>
          </p:txBody>
        </p:sp>
      </p:grpSp>
      <p:grpSp>
        <p:nvGrpSpPr>
          <p:cNvPr id="18" name="Group 17"/>
          <p:cNvGrpSpPr/>
          <p:nvPr/>
        </p:nvGrpSpPr>
        <p:grpSpPr>
          <a:xfrm>
            <a:off x="770238" y="2085648"/>
            <a:ext cx="4643125" cy="338555"/>
            <a:chOff x="1056405" y="1346372"/>
            <a:chExt cx="3482344" cy="253916"/>
          </a:xfrm>
        </p:grpSpPr>
        <p:sp>
          <p:nvSpPr>
            <p:cNvPr id="2" name="TextBox 1"/>
            <p:cNvSpPr txBox="1"/>
            <p:nvPr/>
          </p:nvSpPr>
          <p:spPr>
            <a:xfrm>
              <a:off x="1576640" y="1346372"/>
              <a:ext cx="2483382" cy="253916"/>
            </a:xfrm>
            <a:prstGeom prst="rect">
              <a:avLst/>
            </a:prstGeom>
            <a:solidFill>
              <a:srgbClr val="FFFF00"/>
            </a:solidFill>
            <a:ln>
              <a:solidFill>
                <a:srgbClr val="FF0000"/>
              </a:solidFill>
            </a:ln>
          </p:spPr>
          <p:txBody>
            <a:bodyPr wrap="square" rtlCol="0">
              <a:spAutoFit/>
            </a:bodyPr>
            <a:lstStyle/>
            <a:p>
              <a:pPr algn="ctr"/>
              <a:r>
                <a:rPr lang="en-US" sz="1600" dirty="0">
                  <a:solidFill>
                    <a:srgbClr val="FF0000"/>
                  </a:solidFill>
                </a:rPr>
                <a:t>Focus: Diagnosis &amp; Early Follow-Up</a:t>
              </a:r>
            </a:p>
          </p:txBody>
        </p:sp>
        <p:cxnSp>
          <p:nvCxnSpPr>
            <p:cNvPr id="42" name="Straight Arrow Connector 41"/>
            <p:cNvCxnSpPr/>
            <p:nvPr/>
          </p:nvCxnSpPr>
          <p:spPr>
            <a:xfrm flipH="1">
              <a:off x="1056405" y="1467978"/>
              <a:ext cx="520236"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060022" y="1484871"/>
              <a:ext cx="478727"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5-Point Star 18"/>
          <p:cNvSpPr/>
          <p:nvPr/>
        </p:nvSpPr>
        <p:spPr>
          <a:xfrm>
            <a:off x="7035520" y="4894092"/>
            <a:ext cx="675880" cy="675880"/>
          </a:xfrm>
          <a:prstGeom prst="star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p>
        </p:txBody>
      </p:sp>
      <p:grpSp>
        <p:nvGrpSpPr>
          <p:cNvPr id="31" name="Group 30"/>
          <p:cNvGrpSpPr/>
          <p:nvPr/>
        </p:nvGrpSpPr>
        <p:grpSpPr>
          <a:xfrm>
            <a:off x="6474799" y="1940011"/>
            <a:ext cx="4643125" cy="584775"/>
            <a:chOff x="1056405" y="1346372"/>
            <a:chExt cx="3482344" cy="438581"/>
          </a:xfrm>
        </p:grpSpPr>
        <p:sp>
          <p:nvSpPr>
            <p:cNvPr id="32" name="TextBox 31"/>
            <p:cNvSpPr txBox="1"/>
            <p:nvPr/>
          </p:nvSpPr>
          <p:spPr>
            <a:xfrm>
              <a:off x="1576640" y="1346372"/>
              <a:ext cx="2483382" cy="438581"/>
            </a:xfrm>
            <a:prstGeom prst="rect">
              <a:avLst/>
            </a:prstGeom>
            <a:solidFill>
              <a:srgbClr val="FFFF00"/>
            </a:solidFill>
            <a:ln>
              <a:solidFill>
                <a:srgbClr val="FF0000"/>
              </a:solidFill>
            </a:ln>
          </p:spPr>
          <p:txBody>
            <a:bodyPr wrap="square" rtlCol="0">
              <a:spAutoFit/>
            </a:bodyPr>
            <a:lstStyle/>
            <a:p>
              <a:pPr algn="ctr"/>
              <a:r>
                <a:rPr lang="en-US" sz="1600" dirty="0">
                  <a:solidFill>
                    <a:srgbClr val="FF0000"/>
                  </a:solidFill>
                </a:rPr>
                <a:t>Focus: Standardizing, Delegating and Building Reliable Systems </a:t>
              </a:r>
            </a:p>
          </p:txBody>
        </p:sp>
        <p:cxnSp>
          <p:nvCxnSpPr>
            <p:cNvPr id="33" name="Straight Arrow Connector 32"/>
            <p:cNvCxnSpPr/>
            <p:nvPr/>
          </p:nvCxnSpPr>
          <p:spPr>
            <a:xfrm flipH="1">
              <a:off x="1056405" y="1560966"/>
              <a:ext cx="520236"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060022" y="1577859"/>
              <a:ext cx="478727"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rot="16200000">
            <a:off x="8128217" y="406184"/>
            <a:ext cx="1219199" cy="360723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xmlns="" val="146683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7990"/>
            <a:ext cx="10972800" cy="861775"/>
          </a:xfrm>
        </p:spPr>
        <p:txBody>
          <a:bodyPr/>
          <a:lstStyle/>
          <a:p>
            <a:r>
              <a:rPr lang="en-US" dirty="0"/>
              <a:t>Action Period 3 Focus:</a:t>
            </a:r>
          </a:p>
        </p:txBody>
      </p:sp>
      <p:sp>
        <p:nvSpPr>
          <p:cNvPr id="3" name="Content Placeholder 2"/>
          <p:cNvSpPr>
            <a:spLocks noGrp="1"/>
          </p:cNvSpPr>
          <p:nvPr>
            <p:ph idx="1"/>
          </p:nvPr>
        </p:nvSpPr>
        <p:spPr>
          <a:xfrm>
            <a:off x="609600" y="2198977"/>
            <a:ext cx="10972800" cy="3439823"/>
          </a:xfrm>
        </p:spPr>
        <p:txBody>
          <a:bodyPr/>
          <a:lstStyle/>
          <a:p>
            <a:r>
              <a:rPr lang="en-US" dirty="0"/>
              <a:t>Long-term management of ADHD</a:t>
            </a:r>
          </a:p>
          <a:p>
            <a:r>
              <a:rPr lang="en-US" dirty="0"/>
              <a:t>Follow-up with parents, teachers and patients</a:t>
            </a:r>
          </a:p>
          <a:p>
            <a:r>
              <a:rPr lang="en-US" dirty="0"/>
              <a:t>Hardwiring reliable systems</a:t>
            </a:r>
          </a:p>
          <a:p>
            <a:r>
              <a:rPr lang="en-US" dirty="0"/>
              <a:t>Standardizing processes</a:t>
            </a:r>
          </a:p>
        </p:txBody>
      </p:sp>
    </p:spTree>
    <p:extLst>
      <p:ext uri="{BB962C8B-B14F-4D97-AF65-F5344CB8AC3E}">
        <p14:creationId xmlns:p14="http://schemas.microsoft.com/office/powerpoint/2010/main" xmlns="" val="3263015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61775"/>
          </a:xfrm>
        </p:spPr>
        <p:txBody>
          <a:bodyPr/>
          <a:lstStyle/>
          <a:p>
            <a:r>
              <a:rPr lang="en-US" dirty="0"/>
              <a:t>Purpose of the Learning Session</a:t>
            </a:r>
          </a:p>
        </p:txBody>
      </p:sp>
      <p:sp>
        <p:nvSpPr>
          <p:cNvPr id="3" name="Content Placeholder 2"/>
          <p:cNvSpPr>
            <a:spLocks noGrp="1"/>
          </p:cNvSpPr>
          <p:nvPr>
            <p:ph idx="1"/>
          </p:nvPr>
        </p:nvSpPr>
        <p:spPr>
          <a:xfrm>
            <a:off x="609600" y="1828800"/>
            <a:ext cx="7696200" cy="3439823"/>
          </a:xfrm>
        </p:spPr>
        <p:txBody>
          <a:bodyPr>
            <a:noAutofit/>
          </a:bodyPr>
          <a:lstStyle/>
          <a:p>
            <a:pPr lvl="0">
              <a:spcBef>
                <a:spcPts val="0"/>
              </a:spcBef>
              <a:spcAft>
                <a:spcPts val="600"/>
              </a:spcAft>
            </a:pPr>
            <a:r>
              <a:rPr lang="en-US" sz="2000" dirty="0"/>
              <a:t>Review and identify trends and variation in quality improvement data </a:t>
            </a:r>
          </a:p>
          <a:p>
            <a:pPr lvl="0">
              <a:spcBef>
                <a:spcPts val="0"/>
              </a:spcBef>
              <a:spcAft>
                <a:spcPts val="600"/>
              </a:spcAft>
            </a:pPr>
            <a:r>
              <a:rPr lang="en-US" sz="2000" dirty="0"/>
              <a:t>Discuss the parent and teen perspective in regards to long-term ADHD management, as well as key messages to communicate during times of transition</a:t>
            </a:r>
          </a:p>
          <a:p>
            <a:pPr lvl="0">
              <a:spcBef>
                <a:spcPts val="0"/>
              </a:spcBef>
              <a:spcAft>
                <a:spcPts val="600"/>
              </a:spcAft>
            </a:pPr>
            <a:r>
              <a:rPr lang="en-US" sz="2000" dirty="0"/>
              <a:t>Develop a deeper understanding of medication management for children with ADHD + co-morbidities, non-stimulant medication management and practical behavior management tips</a:t>
            </a:r>
          </a:p>
          <a:p>
            <a:pPr lvl="0">
              <a:spcBef>
                <a:spcPts val="0"/>
              </a:spcBef>
              <a:spcAft>
                <a:spcPts val="600"/>
              </a:spcAft>
            </a:pPr>
            <a:r>
              <a:rPr lang="en-US" sz="2000" dirty="0"/>
              <a:t>Assess distribution of roles and responsibilities to ensure we continue to build and sustain processes that result in improved ADHD care</a:t>
            </a:r>
          </a:p>
          <a:p>
            <a:pPr lvl="0">
              <a:spcBef>
                <a:spcPts val="0"/>
              </a:spcBef>
              <a:spcAft>
                <a:spcPts val="600"/>
              </a:spcAft>
            </a:pPr>
            <a:r>
              <a:rPr lang="en-US" sz="2000" dirty="0"/>
              <a:t>Determine key activities for action period 3</a:t>
            </a:r>
          </a:p>
        </p:txBody>
      </p:sp>
      <p:pic>
        <p:nvPicPr>
          <p:cNvPr id="5" name="Picture 4"/>
          <p:cNvPicPr>
            <a:picLocks noChangeAspect="1"/>
          </p:cNvPicPr>
          <p:nvPr/>
        </p:nvPicPr>
        <p:blipFill>
          <a:blip r:embed="rId3"/>
          <a:stretch>
            <a:fillRect/>
          </a:stretch>
        </p:blipFill>
        <p:spPr>
          <a:xfrm>
            <a:off x="8471443" y="1981200"/>
            <a:ext cx="3110957" cy="3726778"/>
          </a:xfrm>
          <a:prstGeom prst="rect">
            <a:avLst/>
          </a:prstGeom>
        </p:spPr>
      </p:pic>
    </p:spTree>
    <p:extLst>
      <p:ext uri="{BB962C8B-B14F-4D97-AF65-F5344CB8AC3E}">
        <p14:creationId xmlns:p14="http://schemas.microsoft.com/office/powerpoint/2010/main" xmlns="" val="4234255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500" y="791502"/>
            <a:ext cx="10515600" cy="707886"/>
          </a:xfrm>
        </p:spPr>
        <p:txBody>
          <a:bodyPr/>
          <a:lstStyle/>
          <a:p>
            <a:r>
              <a:rPr lang="en-US" sz="4000" dirty="0"/>
              <a:t>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40730896"/>
              </p:ext>
            </p:extLst>
          </p:nvPr>
        </p:nvGraphicFramePr>
        <p:xfrm>
          <a:off x="704461" y="1727987"/>
          <a:ext cx="10820400" cy="38404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gridCol w="4876800">
                  <a:extLst>
                    <a:ext uri="{9D8B030D-6E8A-4147-A177-3AD203B41FA5}">
                      <a16:colId xmlns:a16="http://schemas.microsoft.com/office/drawing/2014/main" xmlns="" val="20002"/>
                    </a:ext>
                  </a:extLst>
                </a:gridCol>
              </a:tblGrid>
              <a:tr h="400889">
                <a:tc>
                  <a:txBody>
                    <a:bodyPr/>
                    <a:lstStyle/>
                    <a:p>
                      <a:r>
                        <a:rPr lang="en-US" sz="2200" dirty="0">
                          <a:latin typeface="+mn-lt"/>
                        </a:rPr>
                        <a:t>Time</a:t>
                      </a:r>
                    </a:p>
                  </a:txBody>
                  <a:tcPr/>
                </a:tc>
                <a:tc>
                  <a:txBody>
                    <a:bodyPr/>
                    <a:lstStyle/>
                    <a:p>
                      <a:r>
                        <a:rPr lang="en-US" sz="2200" dirty="0">
                          <a:latin typeface="+mn-lt"/>
                        </a:rPr>
                        <a:t>Session Name</a:t>
                      </a:r>
                    </a:p>
                  </a:txBody>
                  <a:tcPr/>
                </a:tc>
                <a:tc>
                  <a:txBody>
                    <a:bodyPr/>
                    <a:lstStyle/>
                    <a:p>
                      <a:r>
                        <a:rPr lang="en-US" sz="2200" dirty="0">
                          <a:latin typeface="+mn-lt"/>
                        </a:rPr>
                        <a:t>Presenter/Facilitator</a:t>
                      </a:r>
                    </a:p>
                  </a:txBody>
                  <a:tcPr/>
                </a:tc>
                <a:extLst>
                  <a:ext uri="{0D108BD9-81ED-4DB2-BD59-A6C34878D82A}">
                    <a16:rowId xmlns:a16="http://schemas.microsoft.com/office/drawing/2014/main" xmlns="" val="10000"/>
                  </a:ext>
                </a:extLst>
              </a:tr>
              <a:tr h="655065">
                <a:tc>
                  <a:txBody>
                    <a:bodyPr/>
                    <a:lstStyle/>
                    <a:p>
                      <a:r>
                        <a:rPr lang="en-US" sz="2000" dirty="0">
                          <a:solidFill>
                            <a:schemeClr val="tx1"/>
                          </a:solidFill>
                          <a:latin typeface="+mn-lt"/>
                        </a:rPr>
                        <a:t>9:00 – 9:15 am</a:t>
                      </a:r>
                    </a:p>
                  </a:txBody>
                  <a:tcPr/>
                </a:tc>
                <a:tc>
                  <a:txBody>
                    <a:bodyPr/>
                    <a:lstStyle/>
                    <a:p>
                      <a:r>
                        <a:rPr lang="en-US" sz="2000" dirty="0">
                          <a:solidFill>
                            <a:schemeClr val="tx1"/>
                          </a:solidFill>
                          <a:latin typeface="+mn-lt"/>
                        </a:rPr>
                        <a:t>Welcome and Introductions</a:t>
                      </a:r>
                    </a:p>
                    <a:p>
                      <a:endParaRPr lang="en-US" sz="2000" dirty="0">
                        <a:solidFill>
                          <a:schemeClr val="tx1"/>
                        </a:solidFill>
                        <a:latin typeface="+mn-lt"/>
                      </a:endParaRPr>
                    </a:p>
                  </a:txBody>
                  <a:tcPr/>
                </a:tc>
                <a:tc>
                  <a:txBody>
                    <a:bodyPr/>
                    <a:lstStyle/>
                    <a:p>
                      <a:pPr marL="0" marR="0" lvl="0" indent="0" algn="l" defTabSz="609585" rtl="0" eaLnBrk="1" fontAlgn="auto" latinLnBrk="0" hangingPunct="1">
                        <a:lnSpc>
                          <a:spcPct val="100000"/>
                        </a:lnSpc>
                        <a:spcBef>
                          <a:spcPts val="0"/>
                        </a:spcBef>
                        <a:spcAft>
                          <a:spcPts val="0"/>
                        </a:spcAft>
                        <a:buClr>
                          <a:srgbClr val="5A9BD7"/>
                        </a:buClr>
                        <a:buSzTx/>
                        <a:buFontTx/>
                        <a:buNone/>
                        <a:tabLst/>
                        <a:defRPr/>
                      </a:pPr>
                      <a:r>
                        <a:rPr lang="en-US" sz="2000" dirty="0">
                          <a:solidFill>
                            <a:schemeClr val="tx1"/>
                          </a:solidFill>
                          <a:latin typeface="+mn-lt"/>
                        </a:rPr>
                        <a:t>Joseph J. </a:t>
                      </a:r>
                      <a:r>
                        <a:rPr lang="en-US" sz="2000" dirty="0" err="1">
                          <a:solidFill>
                            <a:schemeClr val="tx1"/>
                          </a:solidFill>
                          <a:latin typeface="+mn-lt"/>
                        </a:rPr>
                        <a:t>Abularrage</a:t>
                      </a:r>
                      <a:r>
                        <a:rPr lang="en-US" sz="2000" dirty="0">
                          <a:solidFill>
                            <a:schemeClr val="tx1"/>
                          </a:solidFill>
                          <a:latin typeface="+mn-lt"/>
                        </a:rPr>
                        <a:t>, MD, MPH, </a:t>
                      </a:r>
                      <a:r>
                        <a:rPr lang="en-US" sz="2000" dirty="0" err="1">
                          <a:solidFill>
                            <a:schemeClr val="tx1"/>
                          </a:solidFill>
                          <a:latin typeface="+mn-lt"/>
                        </a:rPr>
                        <a:t>M.Phil</a:t>
                      </a:r>
                      <a:r>
                        <a:rPr lang="en-US" sz="2000" dirty="0">
                          <a:solidFill>
                            <a:schemeClr val="tx1"/>
                          </a:solidFill>
                          <a:latin typeface="+mn-lt"/>
                        </a:rPr>
                        <a:t>, FAAP</a:t>
                      </a:r>
                    </a:p>
                    <a:p>
                      <a:pPr marL="0" marR="0" lvl="0" indent="0" algn="l" defTabSz="609585" rtl="0" eaLnBrk="1" fontAlgn="auto" latinLnBrk="0" hangingPunct="1">
                        <a:lnSpc>
                          <a:spcPct val="100000"/>
                        </a:lnSpc>
                        <a:spcBef>
                          <a:spcPts val="0"/>
                        </a:spcBef>
                        <a:spcAft>
                          <a:spcPts val="0"/>
                        </a:spcAft>
                        <a:buClr>
                          <a:srgbClr val="5A9BD7"/>
                        </a:buClr>
                        <a:buSzTx/>
                        <a:buFontTx/>
                        <a:buNone/>
                        <a:tabLst/>
                        <a:defRPr/>
                      </a:pPr>
                      <a:r>
                        <a:rPr lang="en-US" sz="2000" dirty="0">
                          <a:solidFill>
                            <a:schemeClr val="tx1"/>
                          </a:solidFill>
                          <a:latin typeface="+mn-lt"/>
                        </a:rPr>
                        <a:t>Suzanne Emmer</a:t>
                      </a:r>
                    </a:p>
                  </a:txBody>
                  <a:tcPr/>
                </a:tc>
                <a:extLst>
                  <a:ext uri="{0D108BD9-81ED-4DB2-BD59-A6C34878D82A}">
                    <a16:rowId xmlns:a16="http://schemas.microsoft.com/office/drawing/2014/main" xmlns="" val="10001"/>
                  </a:ext>
                </a:extLst>
              </a:tr>
              <a:tr h="655065">
                <a:tc>
                  <a:txBody>
                    <a:bodyPr/>
                    <a:lstStyle/>
                    <a:p>
                      <a:r>
                        <a:rPr lang="en-US" sz="2000" dirty="0">
                          <a:solidFill>
                            <a:schemeClr val="tx1"/>
                          </a:solidFill>
                          <a:latin typeface="+mn-lt"/>
                        </a:rPr>
                        <a:t>9:15 – 10:25 am</a:t>
                      </a:r>
                    </a:p>
                  </a:txBody>
                  <a:tcPr/>
                </a:tc>
                <a:tc>
                  <a:txBody>
                    <a:bodyPr/>
                    <a:lstStyle/>
                    <a:p>
                      <a:r>
                        <a:rPr lang="en-US" sz="2000" dirty="0">
                          <a:solidFill>
                            <a:schemeClr val="tx1"/>
                          </a:solidFill>
                          <a:latin typeface="+mn-lt"/>
                        </a:rPr>
                        <a:t>Interactive Data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mn-lt"/>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Joseph J. </a:t>
                      </a:r>
                      <a:r>
                        <a:rPr lang="en-US" sz="2000" dirty="0" err="1">
                          <a:solidFill>
                            <a:schemeClr val="tx1"/>
                          </a:solidFill>
                          <a:latin typeface="+mn-lt"/>
                        </a:rPr>
                        <a:t>Abularrage</a:t>
                      </a:r>
                      <a:r>
                        <a:rPr lang="en-US" sz="2000" dirty="0">
                          <a:solidFill>
                            <a:schemeClr val="tx1"/>
                          </a:solidFill>
                          <a:latin typeface="+mn-lt"/>
                        </a:rPr>
                        <a:t>, MD, MPH, </a:t>
                      </a:r>
                      <a:r>
                        <a:rPr lang="en-US" sz="2000" dirty="0" err="1">
                          <a:solidFill>
                            <a:schemeClr val="tx1"/>
                          </a:solidFill>
                          <a:latin typeface="+mn-lt"/>
                        </a:rPr>
                        <a:t>M.Phil</a:t>
                      </a:r>
                      <a:r>
                        <a:rPr lang="en-US" sz="2000" dirty="0">
                          <a:solidFill>
                            <a:schemeClr val="tx1"/>
                          </a:solidFill>
                          <a:latin typeface="+mn-lt"/>
                        </a:rPr>
                        <a:t>, FAAP</a:t>
                      </a:r>
                    </a:p>
                    <a:p>
                      <a:pPr marL="0" marR="0" lvl="0" indent="0" algn="l" defTabSz="609585" rtl="0" eaLnBrk="1" fontAlgn="auto" latinLnBrk="0" hangingPunct="1">
                        <a:lnSpc>
                          <a:spcPct val="100000"/>
                        </a:lnSpc>
                        <a:spcBef>
                          <a:spcPts val="0"/>
                        </a:spcBef>
                        <a:spcAft>
                          <a:spcPts val="0"/>
                        </a:spcAft>
                        <a:buClrTx/>
                        <a:buSzTx/>
                        <a:buFontTx/>
                        <a:buNone/>
                        <a:tabLst/>
                        <a:defRPr/>
                      </a:pPr>
                      <a:r>
                        <a:rPr lang="en-US" altLang="en-US" sz="2000" dirty="0">
                          <a:solidFill>
                            <a:schemeClr val="tx1"/>
                          </a:solidFill>
                          <a:latin typeface="+mn-lt"/>
                        </a:rPr>
                        <a:t>Jennifer Powell, MPH, MBA</a:t>
                      </a:r>
                      <a:endParaRPr lang="en-US" sz="2000" b="0" strike="noStrike" spc="-1" dirty="0">
                        <a:solidFill>
                          <a:schemeClr val="tx1"/>
                        </a:solidFill>
                        <a:uFill>
                          <a:solidFill>
                            <a:srgbClr val="FFFFFF"/>
                          </a:solidFill>
                        </a:uFill>
                        <a:latin typeface="+mn-lt"/>
                      </a:endParaRPr>
                    </a:p>
                  </a:txBody>
                  <a:tcPr/>
                </a:tc>
                <a:extLst>
                  <a:ext uri="{0D108BD9-81ED-4DB2-BD59-A6C34878D82A}">
                    <a16:rowId xmlns:a16="http://schemas.microsoft.com/office/drawing/2014/main" xmlns="" val="10002"/>
                  </a:ext>
                </a:extLst>
              </a:tr>
              <a:tr h="655065">
                <a:tc>
                  <a:txBody>
                    <a:bodyPr/>
                    <a:lstStyle/>
                    <a:p>
                      <a:r>
                        <a:rPr lang="en-US" sz="2000" dirty="0">
                          <a:solidFill>
                            <a:schemeClr val="tx1"/>
                          </a:solidFill>
                          <a:latin typeface="+mn-lt"/>
                        </a:rPr>
                        <a:t>10:25 – 10:40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Break</a:t>
                      </a:r>
                    </a:p>
                    <a:p>
                      <a:endParaRPr lang="en-US" sz="2000" baseline="0" dirty="0">
                        <a:solidFill>
                          <a:schemeClr val="tx1"/>
                        </a:solidFill>
                        <a:latin typeface="+mn-lt"/>
                      </a:endParaRPr>
                    </a:p>
                  </a:txBody>
                  <a:tcPr/>
                </a:tc>
                <a:tc>
                  <a:txBody>
                    <a:bodyPr/>
                    <a:lstStyle/>
                    <a:p>
                      <a:endParaRPr lang="en-US" sz="2000" dirty="0">
                        <a:solidFill>
                          <a:schemeClr val="tx1"/>
                        </a:solidFill>
                        <a:latin typeface="+mn-lt"/>
                      </a:endParaRPr>
                    </a:p>
                  </a:txBody>
                  <a:tcPr/>
                </a:tc>
                <a:extLst>
                  <a:ext uri="{0D108BD9-81ED-4DB2-BD59-A6C34878D82A}">
                    <a16:rowId xmlns:a16="http://schemas.microsoft.com/office/drawing/2014/main" xmlns="" val="10003"/>
                  </a:ext>
                </a:extLst>
              </a:tr>
              <a:tr h="1224687">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10:40 – 11:25 am</a:t>
                      </a:r>
                    </a:p>
                    <a:p>
                      <a:endParaRPr lang="en-US" sz="2000" dirty="0">
                        <a:solidFill>
                          <a:schemeClr val="tx1"/>
                        </a:solidFill>
                        <a:latin typeface="+mn-lt"/>
                      </a:endParaRPr>
                    </a:p>
                  </a:txBody>
                  <a:tcPr/>
                </a:tc>
                <a:tc>
                  <a:txBody>
                    <a:bodyPr/>
                    <a:lstStyle/>
                    <a:p>
                      <a:r>
                        <a:rPr lang="en-US" sz="2000" dirty="0">
                          <a:solidFill>
                            <a:schemeClr val="tx1"/>
                          </a:solidFill>
                          <a:latin typeface="+mn-lt"/>
                        </a:rPr>
                        <a:t>The</a:t>
                      </a:r>
                      <a:r>
                        <a:rPr lang="en-US" sz="2000" baseline="0" dirty="0">
                          <a:solidFill>
                            <a:schemeClr val="tx1"/>
                          </a:solidFill>
                          <a:latin typeface="+mn-lt"/>
                        </a:rPr>
                        <a:t> Parent Perspective: Transitions</a:t>
                      </a:r>
                    </a:p>
                    <a:p>
                      <a:endParaRPr lang="en-US" sz="2000" dirty="0">
                        <a:solidFill>
                          <a:schemeClr val="tx1"/>
                        </a:solidFill>
                        <a:latin typeface="+mn-lt"/>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Joseph J. </a:t>
                      </a:r>
                      <a:r>
                        <a:rPr lang="en-US" sz="2000" dirty="0" err="1">
                          <a:solidFill>
                            <a:schemeClr val="tx1"/>
                          </a:solidFill>
                          <a:latin typeface="+mn-lt"/>
                        </a:rPr>
                        <a:t>Abularrage</a:t>
                      </a:r>
                      <a:r>
                        <a:rPr lang="en-US" sz="2000" dirty="0">
                          <a:solidFill>
                            <a:schemeClr val="tx1"/>
                          </a:solidFill>
                          <a:latin typeface="+mn-lt"/>
                        </a:rPr>
                        <a:t>, MD, MPH, </a:t>
                      </a:r>
                      <a:r>
                        <a:rPr lang="en-US" sz="2000" dirty="0" err="1">
                          <a:solidFill>
                            <a:schemeClr val="tx1"/>
                          </a:solidFill>
                          <a:latin typeface="+mn-lt"/>
                        </a:rPr>
                        <a:t>M.Phil</a:t>
                      </a:r>
                      <a:r>
                        <a:rPr lang="en-US" sz="2000" dirty="0">
                          <a:solidFill>
                            <a:schemeClr val="tx1"/>
                          </a:solidFill>
                          <a:latin typeface="+mn-lt"/>
                        </a:rPr>
                        <a:t>, FAAP</a:t>
                      </a:r>
                    </a:p>
                    <a:p>
                      <a:pPr marL="0" marR="0" lvl="0" indent="0" algn="l" defTabSz="609585" rtl="0" eaLnBrk="1" fontAlgn="auto" latinLnBrk="0" hangingPunct="1">
                        <a:lnSpc>
                          <a:spcPct val="100000"/>
                        </a:lnSpc>
                        <a:spcBef>
                          <a:spcPts val="0"/>
                        </a:spcBef>
                        <a:spcAft>
                          <a:spcPts val="0"/>
                        </a:spcAft>
                        <a:buClrTx/>
                        <a:buSzTx/>
                        <a:buFontTx/>
                        <a:buNone/>
                        <a:tabLst/>
                        <a:defRPr/>
                      </a:pPr>
                      <a:r>
                        <a:rPr lang="en-US" altLang="en-US" sz="2000" dirty="0">
                          <a:solidFill>
                            <a:schemeClr val="tx1"/>
                          </a:solidFill>
                          <a:latin typeface="+mn-lt"/>
                        </a:rPr>
                        <a:t>Emily Diamond</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2000" b="0" strike="noStrike" spc="-1" dirty="0">
                          <a:solidFill>
                            <a:schemeClr val="tx1"/>
                          </a:solidFill>
                          <a:uFill>
                            <a:solidFill>
                              <a:srgbClr val="FFFFFF"/>
                            </a:solidFill>
                          </a:uFill>
                          <a:latin typeface="+mn-lt"/>
                        </a:rPr>
                        <a:t>Allie Stevens, MPH, MS</a:t>
                      </a:r>
                    </a:p>
                    <a:p>
                      <a:endParaRPr lang="en-US" sz="2000" dirty="0">
                        <a:solidFill>
                          <a:schemeClr val="tx1"/>
                        </a:solidFill>
                        <a:latin typeface="+mn-lt"/>
                      </a:endParaRPr>
                    </a:p>
                  </a:txBody>
                  <a:tcPr/>
                </a:tc>
                <a:extLst>
                  <a:ext uri="{0D108BD9-81ED-4DB2-BD59-A6C34878D82A}">
                    <a16:rowId xmlns:a16="http://schemas.microsoft.com/office/drawing/2014/main" xmlns="" val="10004"/>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xmlns="" val="2376906593"/>
              </p:ext>
            </p:extLst>
          </p:nvPr>
        </p:nvGraphicFramePr>
        <p:xfrm>
          <a:off x="704461" y="5318760"/>
          <a:ext cx="10820400" cy="7010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3987100">
                  <a:extLst>
                    <a:ext uri="{9D8B030D-6E8A-4147-A177-3AD203B41FA5}">
                      <a16:colId xmlns:a16="http://schemas.microsoft.com/office/drawing/2014/main" xmlns="" val="20001"/>
                    </a:ext>
                  </a:extLst>
                </a:gridCol>
                <a:gridCol w="4775900">
                  <a:extLst>
                    <a:ext uri="{9D8B030D-6E8A-4147-A177-3AD203B41FA5}">
                      <a16:colId xmlns:a16="http://schemas.microsoft.com/office/drawing/2014/main" xmlns="" val="20002"/>
                    </a:ext>
                  </a:extLst>
                </a:gridCol>
              </a:tblGrid>
              <a:tr h="679947">
                <a:tc>
                  <a:txBody>
                    <a:bodyPr/>
                    <a:lstStyle/>
                    <a:p>
                      <a:r>
                        <a:rPr lang="en-US" sz="2000" b="0" dirty="0">
                          <a:solidFill>
                            <a:schemeClr val="tx1"/>
                          </a:solidFill>
                          <a:latin typeface="+mn-lt"/>
                        </a:rPr>
                        <a:t>11:25 – 12:25 pm</a:t>
                      </a:r>
                    </a:p>
                  </a:txBody>
                  <a:tcPr>
                    <a:solidFill>
                      <a:srgbClr val="CBCCD8"/>
                    </a:solidFill>
                  </a:tcPr>
                </a:tc>
                <a:tc>
                  <a:txBody>
                    <a:bodyPr/>
                    <a:lstStyle/>
                    <a:p>
                      <a:r>
                        <a:rPr lang="en-US" sz="2000" b="0" dirty="0">
                          <a:solidFill>
                            <a:schemeClr val="tx1"/>
                          </a:solidFill>
                        </a:rPr>
                        <a:t>Medication Management: Part 1</a:t>
                      </a:r>
                    </a:p>
                    <a:p>
                      <a:endParaRPr lang="en-US" sz="2000" b="0" dirty="0">
                        <a:solidFill>
                          <a:schemeClr val="tx1"/>
                        </a:solidFill>
                      </a:endParaRPr>
                    </a:p>
                  </a:txBody>
                  <a:tcPr>
                    <a:solidFill>
                      <a:srgbClr val="CBCCD8"/>
                    </a:solidFill>
                  </a:tcPr>
                </a:tc>
                <a:tc>
                  <a:txBody>
                    <a:bodyPr/>
                    <a:lstStyle/>
                    <a:p>
                      <a:r>
                        <a:rPr lang="en-US" sz="2200" b="0" dirty="0">
                          <a:solidFill>
                            <a:schemeClr val="tx1"/>
                          </a:solidFill>
                        </a:rPr>
                        <a:t>Jack Levine, MD, FAAP</a:t>
                      </a:r>
                    </a:p>
                  </a:txBody>
                  <a:tcPr>
                    <a:solidFill>
                      <a:srgbClr val="CBCCD8"/>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291189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500" y="791502"/>
            <a:ext cx="10515600" cy="707886"/>
          </a:xfrm>
        </p:spPr>
        <p:txBody>
          <a:bodyPr/>
          <a:lstStyle/>
          <a:p>
            <a:r>
              <a:rPr lang="en-US" sz="4000" dirty="0"/>
              <a:t>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48124367"/>
              </p:ext>
            </p:extLst>
          </p:nvPr>
        </p:nvGraphicFramePr>
        <p:xfrm>
          <a:off x="685799" y="1727987"/>
          <a:ext cx="10896600" cy="3535680"/>
        </p:xfrm>
        <a:graphic>
          <a:graphicData uri="http://schemas.openxmlformats.org/drawingml/2006/table">
            <a:tbl>
              <a:tblPr firstRow="1" bandRow="1">
                <a:tableStyleId>{5C22544A-7EE6-4342-B048-85BDC9FD1C3A}</a:tableStyleId>
              </a:tblPr>
              <a:tblGrid>
                <a:gridCol w="2102795">
                  <a:extLst>
                    <a:ext uri="{9D8B030D-6E8A-4147-A177-3AD203B41FA5}">
                      <a16:colId xmlns:a16="http://schemas.microsoft.com/office/drawing/2014/main" xmlns="" val="20000"/>
                    </a:ext>
                  </a:extLst>
                </a:gridCol>
                <a:gridCol w="3917005">
                  <a:extLst>
                    <a:ext uri="{9D8B030D-6E8A-4147-A177-3AD203B41FA5}">
                      <a16:colId xmlns:a16="http://schemas.microsoft.com/office/drawing/2014/main" xmlns="" val="20001"/>
                    </a:ext>
                  </a:extLst>
                </a:gridCol>
                <a:gridCol w="4876800">
                  <a:extLst>
                    <a:ext uri="{9D8B030D-6E8A-4147-A177-3AD203B41FA5}">
                      <a16:colId xmlns:a16="http://schemas.microsoft.com/office/drawing/2014/main" xmlns="" val="20002"/>
                    </a:ext>
                  </a:extLst>
                </a:gridCol>
              </a:tblGrid>
              <a:tr h="409554">
                <a:tc>
                  <a:txBody>
                    <a:bodyPr/>
                    <a:lstStyle/>
                    <a:p>
                      <a:r>
                        <a:rPr lang="en-US" sz="2200" dirty="0">
                          <a:latin typeface="+mn-lt"/>
                        </a:rPr>
                        <a:t>Time</a:t>
                      </a:r>
                    </a:p>
                  </a:txBody>
                  <a:tcPr/>
                </a:tc>
                <a:tc>
                  <a:txBody>
                    <a:bodyPr/>
                    <a:lstStyle/>
                    <a:p>
                      <a:r>
                        <a:rPr lang="en-US" sz="2200" dirty="0">
                          <a:latin typeface="+mn-lt"/>
                        </a:rPr>
                        <a:t>Session Name</a:t>
                      </a:r>
                    </a:p>
                  </a:txBody>
                  <a:tcPr/>
                </a:tc>
                <a:tc>
                  <a:txBody>
                    <a:bodyPr/>
                    <a:lstStyle/>
                    <a:p>
                      <a:r>
                        <a:rPr lang="en-US" sz="2200" dirty="0">
                          <a:latin typeface="+mn-lt"/>
                        </a:rPr>
                        <a:t>Presenter/Facilitator</a:t>
                      </a:r>
                    </a:p>
                  </a:txBody>
                  <a:tcPr/>
                </a:tc>
                <a:extLst>
                  <a:ext uri="{0D108BD9-81ED-4DB2-BD59-A6C34878D82A}">
                    <a16:rowId xmlns:a16="http://schemas.microsoft.com/office/drawing/2014/main" xmlns="" val="10000"/>
                  </a:ext>
                </a:extLst>
              </a:tr>
              <a:tr h="669223">
                <a:tc>
                  <a:txBody>
                    <a:bodyPr/>
                    <a:lstStyle/>
                    <a:p>
                      <a:r>
                        <a:rPr lang="en-US" sz="2000" dirty="0">
                          <a:latin typeface="+mn-lt"/>
                        </a:rPr>
                        <a:t>12:25 – 1:15 pm</a:t>
                      </a:r>
                    </a:p>
                  </a:txBody>
                  <a:tcPr/>
                </a:tc>
                <a:tc>
                  <a:txBody>
                    <a:bodyPr/>
                    <a:lstStyle/>
                    <a:p>
                      <a:r>
                        <a:rPr lang="en-US" sz="2000" dirty="0">
                          <a:latin typeface="+mn-lt"/>
                        </a:rPr>
                        <a:t>Lunch</a:t>
                      </a:r>
                    </a:p>
                    <a:p>
                      <a:endParaRPr lang="en-US" sz="2000" dirty="0">
                        <a:latin typeface="+mn-lt"/>
                      </a:endParaRPr>
                    </a:p>
                  </a:txBody>
                  <a:tcPr/>
                </a:tc>
                <a:tc>
                  <a:txBody>
                    <a:bodyPr/>
                    <a:lstStyle/>
                    <a:p>
                      <a:endParaRPr lang="en-US" sz="2000" dirty="0">
                        <a:latin typeface="+mn-lt"/>
                      </a:endParaRPr>
                    </a:p>
                  </a:txBody>
                  <a:tcPr/>
                </a:tc>
                <a:extLst>
                  <a:ext uri="{0D108BD9-81ED-4DB2-BD59-A6C34878D82A}">
                    <a16:rowId xmlns:a16="http://schemas.microsoft.com/office/drawing/2014/main" xmlns="" val="10001"/>
                  </a:ext>
                </a:extLst>
              </a:tr>
              <a:tr h="669223">
                <a:tc>
                  <a:txBody>
                    <a:bodyPr/>
                    <a:lstStyle/>
                    <a:p>
                      <a:r>
                        <a:rPr lang="en-US" sz="2000" dirty="0">
                          <a:latin typeface="+mn-lt"/>
                        </a:rPr>
                        <a:t>1:15 – 2:00 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Medication Management: Part</a:t>
                      </a:r>
                      <a:r>
                        <a:rPr lang="en-US" sz="2000" baseline="0" dirty="0">
                          <a:latin typeface="+mn-lt"/>
                        </a:rPr>
                        <a:t> 2</a:t>
                      </a:r>
                      <a:endParaRPr lang="en-US" sz="2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n-lt"/>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Jack Levine, MD, FAAP</a:t>
                      </a:r>
                    </a:p>
                    <a:p>
                      <a:endParaRPr lang="en-US" sz="2000" dirty="0">
                        <a:latin typeface="+mn-lt"/>
                      </a:endParaRPr>
                    </a:p>
                  </a:txBody>
                  <a:tcPr/>
                </a:tc>
                <a:extLst>
                  <a:ext uri="{0D108BD9-81ED-4DB2-BD59-A6C34878D82A}">
                    <a16:rowId xmlns:a16="http://schemas.microsoft.com/office/drawing/2014/main" xmlns="" val="10002"/>
                  </a:ext>
                </a:extLst>
              </a:tr>
              <a:tr h="669223">
                <a:tc>
                  <a:txBody>
                    <a:bodyPr/>
                    <a:lstStyle/>
                    <a:p>
                      <a:r>
                        <a:rPr lang="en-US" sz="2000" dirty="0">
                          <a:latin typeface="+mn-lt"/>
                        </a:rPr>
                        <a:t>2:00 – 3:30 pm</a:t>
                      </a:r>
                    </a:p>
                  </a:txBody>
                  <a:tcPr/>
                </a:tc>
                <a:tc>
                  <a:txBody>
                    <a:bodyPr/>
                    <a:lstStyle/>
                    <a:p>
                      <a:r>
                        <a:rPr lang="en-US" sz="2000" dirty="0">
                          <a:latin typeface="+mn-lt"/>
                        </a:rPr>
                        <a:t>Team Meetings</a:t>
                      </a:r>
                      <a:endParaRPr lang="en-US" sz="2000" baseline="0" dirty="0">
                        <a:latin typeface="+mn-lt"/>
                      </a:endParaRPr>
                    </a:p>
                    <a:p>
                      <a:endParaRPr lang="en-US" sz="2000" baseline="0" dirty="0">
                        <a:latin typeface="+mn-lt"/>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altLang="en-US" sz="2000" dirty="0">
                          <a:solidFill>
                            <a:schemeClr val="tx1"/>
                          </a:solidFill>
                          <a:latin typeface="+mn-lt"/>
                        </a:rPr>
                        <a:t>Jennifer Powell, MPH, MBA</a:t>
                      </a:r>
                      <a:endParaRPr lang="en-US" sz="2000" b="0" strike="noStrike" spc="-1" dirty="0">
                        <a:solidFill>
                          <a:schemeClr val="tx1"/>
                        </a:solidFill>
                        <a:uFill>
                          <a:solidFill>
                            <a:srgbClr val="FFFFFF"/>
                          </a:solidFill>
                        </a:uFill>
                        <a:latin typeface="+mn-lt"/>
                      </a:endParaRPr>
                    </a:p>
                    <a:p>
                      <a:endParaRPr lang="en-US" sz="2000" dirty="0">
                        <a:latin typeface="+mn-lt"/>
                      </a:endParaRPr>
                    </a:p>
                  </a:txBody>
                  <a:tcPr/>
                </a:tc>
                <a:extLst>
                  <a:ext uri="{0D108BD9-81ED-4DB2-BD59-A6C34878D82A}">
                    <a16:rowId xmlns:a16="http://schemas.microsoft.com/office/drawing/2014/main" xmlns="" val="10003"/>
                  </a:ext>
                </a:extLst>
              </a:tr>
              <a:tr h="960190">
                <a:tc>
                  <a:txBody>
                    <a:bodyPr/>
                    <a:lstStyle/>
                    <a:p>
                      <a:r>
                        <a:rPr lang="en-US" sz="2000" dirty="0">
                          <a:latin typeface="+mn-lt"/>
                        </a:rPr>
                        <a:t>3:30 – 3:45 pm</a:t>
                      </a:r>
                    </a:p>
                  </a:txBody>
                  <a:tcPr/>
                </a:tc>
                <a:tc>
                  <a:txBody>
                    <a:bodyPr/>
                    <a:lstStyle/>
                    <a:p>
                      <a:r>
                        <a:rPr lang="en-US" sz="2000" dirty="0"/>
                        <a:t>Where Do We Go From Here?</a:t>
                      </a:r>
                    </a:p>
                    <a:p>
                      <a:endParaRPr lang="en-US" sz="2000" dirty="0"/>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Joseph J. </a:t>
                      </a:r>
                      <a:r>
                        <a:rPr lang="en-US" sz="2000" dirty="0" err="1">
                          <a:solidFill>
                            <a:schemeClr val="tx1"/>
                          </a:solidFill>
                          <a:latin typeface="+mn-lt"/>
                        </a:rPr>
                        <a:t>Abularrage</a:t>
                      </a:r>
                      <a:r>
                        <a:rPr lang="en-US" sz="2000" dirty="0">
                          <a:solidFill>
                            <a:schemeClr val="tx1"/>
                          </a:solidFill>
                          <a:latin typeface="+mn-lt"/>
                        </a:rPr>
                        <a:t>, MD, MPH, </a:t>
                      </a:r>
                      <a:r>
                        <a:rPr lang="en-US" sz="2000" dirty="0" err="1">
                          <a:solidFill>
                            <a:schemeClr val="tx1"/>
                          </a:solidFill>
                          <a:latin typeface="+mn-lt"/>
                        </a:rPr>
                        <a:t>M.Phil</a:t>
                      </a:r>
                      <a:r>
                        <a:rPr lang="en-US" sz="2000" dirty="0">
                          <a:solidFill>
                            <a:schemeClr val="tx1"/>
                          </a:solidFill>
                          <a:latin typeface="+mn-lt"/>
                        </a:rPr>
                        <a:t>, FAAP</a:t>
                      </a:r>
                    </a:p>
                    <a:p>
                      <a:pPr marL="0" marR="0" lvl="0" indent="0" algn="l" defTabSz="609585" rtl="0" eaLnBrk="1" fontAlgn="auto" latinLnBrk="0" hangingPunct="1">
                        <a:lnSpc>
                          <a:spcPct val="100000"/>
                        </a:lnSpc>
                        <a:spcBef>
                          <a:spcPts val="0"/>
                        </a:spcBef>
                        <a:spcAft>
                          <a:spcPts val="0"/>
                        </a:spcAft>
                        <a:buClrTx/>
                        <a:buSzTx/>
                        <a:buFontTx/>
                        <a:buNone/>
                        <a:tabLst/>
                        <a:defRPr/>
                      </a:pPr>
                      <a:r>
                        <a:rPr lang="en-US" altLang="en-US" sz="2000" dirty="0">
                          <a:solidFill>
                            <a:schemeClr val="tx1"/>
                          </a:solidFill>
                          <a:latin typeface="+mn-lt"/>
                        </a:rPr>
                        <a:t>Jennifer Powell, MPH, MBA</a:t>
                      </a:r>
                      <a:endParaRPr lang="en-US" sz="2000" b="0" strike="noStrike" spc="-1" dirty="0">
                        <a:solidFill>
                          <a:schemeClr val="tx1"/>
                        </a:solidFill>
                        <a:uFill>
                          <a:solidFill>
                            <a:srgbClr val="FFFFFF"/>
                          </a:solidFill>
                        </a:uFill>
                        <a:latin typeface="+mn-lt"/>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Elie Ward, MSW</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65112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62000"/>
            <a:ext cx="10972800" cy="861775"/>
          </a:xfrm>
        </p:spPr>
        <p:txBody>
          <a:bodyPr/>
          <a:lstStyle/>
          <a:p>
            <a:r>
              <a:rPr lang="en-US" dirty="0"/>
              <a:t>Reminders</a:t>
            </a:r>
          </a:p>
        </p:txBody>
      </p:sp>
      <p:sp>
        <p:nvSpPr>
          <p:cNvPr id="2" name="Content Placeholder 1"/>
          <p:cNvSpPr>
            <a:spLocks noGrp="1"/>
          </p:cNvSpPr>
          <p:nvPr>
            <p:ph idx="1"/>
          </p:nvPr>
        </p:nvSpPr>
        <p:spPr>
          <a:xfrm>
            <a:off x="609600" y="1741777"/>
            <a:ext cx="10972800" cy="3439823"/>
          </a:xfrm>
        </p:spPr>
        <p:txBody>
          <a:bodyPr>
            <a:noAutofit/>
          </a:bodyPr>
          <a:lstStyle/>
          <a:p>
            <a:pPr>
              <a:lnSpc>
                <a:spcPct val="150000"/>
              </a:lnSpc>
            </a:pPr>
            <a:r>
              <a:rPr lang="en-US" sz="2800" dirty="0"/>
              <a:t>Appropriately manage electronic devices</a:t>
            </a:r>
          </a:p>
          <a:p>
            <a:pPr>
              <a:lnSpc>
                <a:spcPct val="150000"/>
              </a:lnSpc>
            </a:pPr>
            <a:r>
              <a:rPr lang="en-US" sz="2800" dirty="0"/>
              <a:t>Approach material with an open mind</a:t>
            </a:r>
          </a:p>
          <a:p>
            <a:pPr>
              <a:lnSpc>
                <a:spcPct val="150000"/>
              </a:lnSpc>
            </a:pPr>
            <a:r>
              <a:rPr lang="en-US" sz="2800" dirty="0"/>
              <a:t>Seek out practical application</a:t>
            </a:r>
          </a:p>
          <a:p>
            <a:pPr>
              <a:lnSpc>
                <a:spcPct val="150000"/>
              </a:lnSpc>
            </a:pPr>
            <a:r>
              <a:rPr lang="en-US" sz="2800" dirty="0"/>
              <a:t>Share your ideas and concerns</a:t>
            </a:r>
          </a:p>
          <a:p>
            <a:pPr>
              <a:lnSpc>
                <a:spcPct val="150000"/>
              </a:lnSpc>
            </a:pPr>
            <a:r>
              <a:rPr lang="en-US" sz="2800" dirty="0"/>
              <a:t>Honor the time commitment for the session</a:t>
            </a:r>
          </a:p>
          <a:p>
            <a:pPr>
              <a:lnSpc>
                <a:spcPct val="150000"/>
              </a:lnSpc>
            </a:pPr>
            <a:r>
              <a:rPr lang="en-US" sz="2800" dirty="0"/>
              <a:t>Relax, be yourself, and have fun!</a:t>
            </a:r>
          </a:p>
        </p:txBody>
      </p:sp>
    </p:spTree>
    <p:extLst>
      <p:ext uri="{BB962C8B-B14F-4D97-AF65-F5344CB8AC3E}">
        <p14:creationId xmlns:p14="http://schemas.microsoft.com/office/powerpoint/2010/main" xmlns="" val="870110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44" y="882582"/>
            <a:ext cx="11111112" cy="830997"/>
          </a:xfrm>
        </p:spPr>
        <p:txBody>
          <a:bodyPr/>
          <a:lstStyle/>
          <a:p>
            <a:r>
              <a:rPr lang="en-US" dirty="0"/>
              <a:t>Commercial Interests Disclosure</a:t>
            </a:r>
          </a:p>
        </p:txBody>
      </p:sp>
      <p:sp>
        <p:nvSpPr>
          <p:cNvPr id="3" name="Content Placeholder 2"/>
          <p:cNvSpPr>
            <a:spLocks noGrp="1"/>
          </p:cNvSpPr>
          <p:nvPr>
            <p:ph idx="1"/>
          </p:nvPr>
        </p:nvSpPr>
        <p:spPr>
          <a:xfrm>
            <a:off x="609600" y="2098299"/>
            <a:ext cx="10972800" cy="3910988"/>
          </a:xfrm>
        </p:spPr>
        <p:txBody>
          <a:bodyPr/>
          <a:lstStyle/>
          <a:p>
            <a:pPr marL="0" indent="0">
              <a:buClr>
                <a:srgbClr val="5A9BD7"/>
              </a:buClr>
              <a:buNone/>
            </a:pPr>
            <a:r>
              <a:rPr lang="en-US" sz="3200" dirty="0">
                <a:solidFill>
                  <a:srgbClr val="FF0000"/>
                </a:solidFill>
              </a:rPr>
              <a:t>Joseph J. </a:t>
            </a:r>
            <a:r>
              <a:rPr lang="en-US" sz="3200" dirty="0" err="1">
                <a:solidFill>
                  <a:srgbClr val="FF0000"/>
                </a:solidFill>
              </a:rPr>
              <a:t>Abularrage</a:t>
            </a:r>
            <a:r>
              <a:rPr lang="en-US" sz="3200" dirty="0">
                <a:solidFill>
                  <a:srgbClr val="FF0000"/>
                </a:solidFill>
              </a:rPr>
              <a:t>, MD, MPH, </a:t>
            </a:r>
            <a:r>
              <a:rPr lang="en-US" sz="3200" dirty="0" err="1">
                <a:solidFill>
                  <a:srgbClr val="FF0000"/>
                </a:solidFill>
              </a:rPr>
              <a:t>M.Phil</a:t>
            </a:r>
            <a:r>
              <a:rPr lang="en-US" sz="3200" dirty="0">
                <a:solidFill>
                  <a:srgbClr val="FF0000"/>
                </a:solidFill>
              </a:rPr>
              <a:t>, FAAP</a:t>
            </a:r>
          </a:p>
          <a:p>
            <a:pPr marL="0" indent="0">
              <a:buClr>
                <a:srgbClr val="5A9BD7"/>
              </a:buClr>
              <a:buNone/>
            </a:pPr>
            <a:r>
              <a:rPr lang="en-US" sz="3200" dirty="0">
                <a:solidFill>
                  <a:srgbClr val="FF0000"/>
                </a:solidFill>
              </a:rPr>
              <a:t>Suzanne Emmer</a:t>
            </a:r>
            <a:r>
              <a:rPr lang="en-US" sz="3200" spc="-100" dirty="0">
                <a:solidFill>
                  <a:srgbClr val="FF0000"/>
                </a:solidFill>
              </a:rPr>
              <a:t/>
            </a:r>
            <a:br>
              <a:rPr lang="en-US" sz="3200" spc="-100" dirty="0">
                <a:solidFill>
                  <a:srgbClr val="FF0000"/>
                </a:solidFill>
              </a:rPr>
            </a:br>
            <a:endParaRPr lang="en-US" sz="1200" spc="-100" dirty="0">
              <a:solidFill>
                <a:srgbClr val="FF0000"/>
              </a:solidFill>
            </a:endParaRPr>
          </a:p>
          <a:p>
            <a:pPr marL="0" indent="0">
              <a:spcBef>
                <a:spcPts val="0"/>
              </a:spcBef>
              <a:spcAft>
                <a:spcPts val="1600"/>
              </a:spcAft>
              <a:buNone/>
            </a:pPr>
            <a:r>
              <a:rPr lang="en-US" sz="3200" dirty="0"/>
              <a:t>I have no relevant financial relationships with the manufacturer(s) of any commercial product(s) and/or provider of commercial services discussed in this CME activity.</a:t>
            </a:r>
          </a:p>
          <a:p>
            <a:pPr marL="0" indent="0">
              <a:spcBef>
                <a:spcPts val="0"/>
              </a:spcBef>
              <a:spcAft>
                <a:spcPts val="1600"/>
              </a:spcAft>
              <a:buNone/>
            </a:pPr>
            <a:r>
              <a:rPr lang="en-US" sz="3200" dirty="0"/>
              <a:t>I do not intend to discuss an unapproved or investigative use of a commercial product/device in my presentation.</a:t>
            </a:r>
          </a:p>
        </p:txBody>
      </p:sp>
    </p:spTree>
    <p:extLst>
      <p:ext uri="{BB962C8B-B14F-4D97-AF65-F5344CB8AC3E}">
        <p14:creationId xmlns:p14="http://schemas.microsoft.com/office/powerpoint/2010/main" xmlns="" val="19412925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7037"/>
            <a:ext cx="10515600" cy="1325563"/>
          </a:xfrm>
        </p:spPr>
        <p:txBody>
          <a:bodyPr>
            <a:normAutofit/>
          </a:bodyPr>
          <a:lstStyle/>
          <a:p>
            <a:pPr algn="ctr"/>
            <a:r>
              <a:rPr lang="en-US" sz="4000" dirty="0"/>
              <a:t>CQN ADHD Chapter Project Team</a:t>
            </a:r>
          </a:p>
        </p:txBody>
      </p:sp>
      <p:graphicFrame>
        <p:nvGraphicFramePr>
          <p:cNvPr id="5" name="Diagram 4"/>
          <p:cNvGraphicFramePr/>
          <p:nvPr>
            <p:extLst>
              <p:ext uri="{D42A27DB-BD31-4B8C-83A1-F6EECF244321}">
                <p14:modId xmlns:p14="http://schemas.microsoft.com/office/powerpoint/2010/main" xmlns="" val="3690367157"/>
              </p:ext>
            </p:extLst>
          </p:nvPr>
        </p:nvGraphicFramePr>
        <p:xfrm>
          <a:off x="1295400" y="1734787"/>
          <a:ext cx="9829800" cy="4157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062996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7"/>
            <a:ext cx="10515600" cy="1325563"/>
          </a:xfrm>
        </p:spPr>
        <p:txBody>
          <a:bodyPr>
            <a:normAutofit/>
          </a:bodyPr>
          <a:lstStyle/>
          <a:p>
            <a:pPr algn="ctr"/>
            <a:r>
              <a:rPr lang="en-US" sz="4000" dirty="0"/>
              <a:t>CQN ADHD National Leadership Team</a:t>
            </a:r>
          </a:p>
        </p:txBody>
      </p:sp>
      <p:graphicFrame>
        <p:nvGraphicFramePr>
          <p:cNvPr id="13" name="Content Placeholder 3"/>
          <p:cNvGraphicFramePr>
            <a:graphicFrameLocks noGrp="1"/>
          </p:cNvGraphicFramePr>
          <p:nvPr>
            <p:ph idx="1"/>
            <p:extLst/>
          </p:nvPr>
        </p:nvGraphicFramePr>
        <p:xfrm>
          <a:off x="762000" y="1371600"/>
          <a:ext cx="11201399"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076645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5590"/>
            <a:ext cx="10972800" cy="861775"/>
          </a:xfrm>
        </p:spPr>
        <p:txBody>
          <a:bodyPr>
            <a:normAutofit fontScale="90000"/>
          </a:bodyPr>
          <a:lstStyle/>
          <a:p>
            <a:pPr algn="ctr"/>
            <a:r>
              <a:rPr lang="en-US" sz="4000" dirty="0"/>
              <a:t>CQN ADHD NYS AAP - Chapter 2 Practices</a:t>
            </a:r>
          </a:p>
        </p:txBody>
      </p:sp>
      <p:sp>
        <p:nvSpPr>
          <p:cNvPr id="4" name="Content Placeholder 2"/>
          <p:cNvSpPr txBox="1">
            <a:spLocks/>
          </p:cNvSpPr>
          <p:nvPr/>
        </p:nvSpPr>
        <p:spPr>
          <a:xfrm>
            <a:off x="6751320" y="2057400"/>
            <a:ext cx="5410200" cy="4351338"/>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Clr>
                <a:srgbClr val="F5AA2C"/>
              </a:buClr>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676358" indent="-457189" algn="l" defTabSz="609585" rtl="0" eaLnBrk="1" latinLnBrk="0" hangingPunct="1">
              <a:spcBef>
                <a:spcPct val="20000"/>
              </a:spcBef>
              <a:buClr>
                <a:schemeClr val="tx1">
                  <a:lumMod val="50000"/>
                  <a:lumOff val="50000"/>
                </a:schemeClr>
              </a:buClr>
              <a:buFont typeface="Lucida Grande"/>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Lucida Grande"/>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Clr>
                <a:srgbClr val="5A9BD5"/>
              </a:buClr>
              <a:buFont typeface="Wingdings" panose="05000000000000000000" pitchFamily="2" charset="2"/>
              <a:buChar char="§"/>
            </a:pPr>
            <a:r>
              <a:rPr lang="en-US" sz="2800" dirty="0"/>
              <a:t>Park Slope Pediatrics</a:t>
            </a:r>
          </a:p>
          <a:p>
            <a:pPr>
              <a:buClr>
                <a:srgbClr val="5A9BD5"/>
              </a:buClr>
              <a:buFont typeface="Wingdings" panose="05000000000000000000" pitchFamily="2" charset="2"/>
              <a:buChar char="§"/>
            </a:pPr>
            <a:r>
              <a:rPr lang="en-US" sz="2800" dirty="0"/>
              <a:t>Pediatric Health Associates</a:t>
            </a:r>
          </a:p>
          <a:p>
            <a:pPr>
              <a:buClr>
                <a:srgbClr val="5A9BD5"/>
              </a:buClr>
              <a:buFont typeface="Wingdings" panose="05000000000000000000" pitchFamily="2" charset="2"/>
              <a:buChar char="§"/>
            </a:pPr>
            <a:r>
              <a:rPr lang="en-US" sz="2800" dirty="0"/>
              <a:t>Pediatric Plaza</a:t>
            </a:r>
          </a:p>
          <a:p>
            <a:pPr>
              <a:buClr>
                <a:srgbClr val="5A9BD5"/>
              </a:buClr>
              <a:buFont typeface="Wingdings" panose="05000000000000000000" pitchFamily="2" charset="2"/>
              <a:buChar char="§"/>
            </a:pPr>
            <a:r>
              <a:rPr lang="en-US" sz="2800" dirty="0" err="1"/>
              <a:t>ProKids</a:t>
            </a:r>
            <a:endParaRPr lang="en-US" sz="2800" dirty="0"/>
          </a:p>
          <a:p>
            <a:pPr>
              <a:buClr>
                <a:srgbClr val="5A9BD5"/>
              </a:buClr>
              <a:buFont typeface="Wingdings" panose="05000000000000000000" pitchFamily="2" charset="2"/>
              <a:buChar char="§"/>
            </a:pPr>
            <a:r>
              <a:rPr lang="en-US" sz="2800" dirty="0"/>
              <a:t>RBK Pediatrics &amp; Urgent Care</a:t>
            </a:r>
          </a:p>
          <a:p>
            <a:pPr>
              <a:buClr>
                <a:srgbClr val="5A9BD5"/>
              </a:buClr>
              <a:buFont typeface="Wingdings" panose="05000000000000000000" pitchFamily="2" charset="2"/>
              <a:buChar char="§"/>
            </a:pPr>
            <a:r>
              <a:rPr lang="en-US" sz="2800" dirty="0"/>
              <a:t>SPAB Pediatrics LLC</a:t>
            </a:r>
          </a:p>
          <a:p>
            <a:pPr>
              <a:buClr>
                <a:srgbClr val="5A9BD5"/>
              </a:buClr>
              <a:buFont typeface="Wingdings" panose="05000000000000000000" pitchFamily="2" charset="2"/>
              <a:buChar char="§"/>
            </a:pPr>
            <a:r>
              <a:rPr lang="en-US" sz="2800" dirty="0"/>
              <a:t>Valley Stream Pediatrics</a:t>
            </a:r>
          </a:p>
          <a:p>
            <a:pPr>
              <a:buFont typeface="Wingdings" panose="05000000000000000000" pitchFamily="2" charset="2"/>
              <a:buChar char="§"/>
            </a:pPr>
            <a:endParaRPr lang="en-US" dirty="0"/>
          </a:p>
        </p:txBody>
      </p:sp>
      <p:sp>
        <p:nvSpPr>
          <p:cNvPr id="5" name="Content Placeholder 2"/>
          <p:cNvSpPr txBox="1">
            <a:spLocks/>
          </p:cNvSpPr>
          <p:nvPr/>
        </p:nvSpPr>
        <p:spPr>
          <a:xfrm>
            <a:off x="990600" y="2057400"/>
            <a:ext cx="5410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buClr>
                <a:srgbClr val="5A9BD5"/>
              </a:buClr>
            </a:pPr>
            <a:r>
              <a:rPr lang="en-US" dirty="0"/>
              <a:t>  Advanced Pediatrics</a:t>
            </a:r>
          </a:p>
          <a:p>
            <a:pPr>
              <a:buClr>
                <a:srgbClr val="5A9BD5"/>
              </a:buClr>
            </a:pPr>
            <a:r>
              <a:rPr lang="en-US" dirty="0"/>
              <a:t>  Carlos A Ortiz MD PC</a:t>
            </a:r>
          </a:p>
          <a:p>
            <a:pPr>
              <a:buClr>
                <a:srgbClr val="5A9BD5"/>
              </a:buClr>
            </a:pPr>
            <a:r>
              <a:rPr lang="en-US" dirty="0"/>
              <a:t>  Central Nassau Pediatrics</a:t>
            </a:r>
          </a:p>
          <a:p>
            <a:pPr>
              <a:buClr>
                <a:srgbClr val="5A9BD5"/>
              </a:buClr>
            </a:pPr>
            <a:r>
              <a:rPr lang="en-US" dirty="0"/>
              <a:t>  Dr T’s Pediatrics PLLC</a:t>
            </a:r>
          </a:p>
          <a:p>
            <a:pPr>
              <a:buClr>
                <a:srgbClr val="5A9BD5"/>
              </a:buClr>
            </a:pPr>
            <a:r>
              <a:rPr lang="en-US" dirty="0"/>
              <a:t>  Jose </a:t>
            </a:r>
            <a:r>
              <a:rPr lang="en-US" dirty="0" err="1"/>
              <a:t>Quiwa</a:t>
            </a:r>
            <a:r>
              <a:rPr lang="en-US" dirty="0"/>
              <a:t> MD PC  </a:t>
            </a:r>
          </a:p>
          <a:p>
            <a:pPr>
              <a:buClr>
                <a:srgbClr val="5A9BD5"/>
              </a:buClr>
            </a:pPr>
            <a:r>
              <a:rPr lang="en-US" dirty="0"/>
              <a:t>  </a:t>
            </a:r>
            <a:r>
              <a:rPr lang="en-US" dirty="0" err="1"/>
              <a:t>Marjan</a:t>
            </a:r>
            <a:r>
              <a:rPr lang="en-US" dirty="0"/>
              <a:t> Y. Tabibzadeh, MD, PLLC</a:t>
            </a:r>
          </a:p>
          <a:p>
            <a:pPr>
              <a:buClr>
                <a:srgbClr val="5A9BD5"/>
              </a:buClr>
            </a:pPr>
            <a:r>
              <a:rPr lang="en-US" dirty="0"/>
              <a:t>  </a:t>
            </a:r>
            <a:r>
              <a:rPr lang="en-US" dirty="0" err="1"/>
              <a:t>NewYork</a:t>
            </a:r>
            <a:r>
              <a:rPr lang="en-US" dirty="0"/>
              <a:t>-Presbyterian/Queens</a:t>
            </a:r>
          </a:p>
          <a:p>
            <a:endParaRPr lang="en-US" dirty="0"/>
          </a:p>
        </p:txBody>
      </p:sp>
    </p:spTree>
    <p:extLst>
      <p:ext uri="{BB962C8B-B14F-4D97-AF65-F5344CB8AC3E}">
        <p14:creationId xmlns:p14="http://schemas.microsoft.com/office/powerpoint/2010/main" xmlns="" val="3463690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4625"/>
            <a:ext cx="10972800" cy="861775"/>
          </a:xfrm>
        </p:spPr>
        <p:txBody>
          <a:bodyPr/>
          <a:lstStyle/>
          <a:p>
            <a:r>
              <a:rPr lang="en-US" dirty="0"/>
              <a:t>How Will We Work Together?</a:t>
            </a:r>
          </a:p>
        </p:txBody>
      </p:sp>
      <p:sp>
        <p:nvSpPr>
          <p:cNvPr id="3" name="Content Placeholder 2"/>
          <p:cNvSpPr>
            <a:spLocks noGrp="1"/>
          </p:cNvSpPr>
          <p:nvPr>
            <p:ph idx="1"/>
          </p:nvPr>
        </p:nvSpPr>
        <p:spPr>
          <a:xfrm>
            <a:off x="3276600" y="2057400"/>
            <a:ext cx="8305800" cy="3439823"/>
          </a:xfrm>
        </p:spPr>
        <p:txBody>
          <a:bodyPr>
            <a:normAutofit fontScale="92500" lnSpcReduction="10000"/>
          </a:bodyPr>
          <a:lstStyle/>
          <a:p>
            <a:pPr>
              <a:lnSpc>
                <a:spcPct val="100000"/>
              </a:lnSpc>
              <a:spcBef>
                <a:spcPts val="0"/>
              </a:spcBef>
              <a:spcAft>
                <a:spcPts val="1800"/>
              </a:spcAft>
            </a:pPr>
            <a:r>
              <a:rPr lang="en-US" sz="3200" dirty="0"/>
              <a:t>This is your training…</a:t>
            </a:r>
          </a:p>
          <a:p>
            <a:pPr lvl="1">
              <a:lnSpc>
                <a:spcPct val="100000"/>
              </a:lnSpc>
              <a:spcBef>
                <a:spcPts val="0"/>
              </a:spcBef>
              <a:spcAft>
                <a:spcPts val="1800"/>
              </a:spcAft>
            </a:pPr>
            <a:r>
              <a:rPr lang="en-US" sz="2800" dirty="0"/>
              <a:t>Ask questions</a:t>
            </a:r>
          </a:p>
          <a:p>
            <a:pPr lvl="1">
              <a:lnSpc>
                <a:spcPct val="100000"/>
              </a:lnSpc>
              <a:spcBef>
                <a:spcPts val="0"/>
              </a:spcBef>
              <a:spcAft>
                <a:spcPts val="1800"/>
              </a:spcAft>
            </a:pPr>
            <a:r>
              <a:rPr lang="en-US" sz="2800" dirty="0"/>
              <a:t>Push back</a:t>
            </a:r>
          </a:p>
          <a:p>
            <a:pPr lvl="1">
              <a:lnSpc>
                <a:spcPct val="100000"/>
              </a:lnSpc>
              <a:spcBef>
                <a:spcPts val="0"/>
              </a:spcBef>
              <a:spcAft>
                <a:spcPts val="1800"/>
              </a:spcAft>
            </a:pPr>
            <a:r>
              <a:rPr lang="en-US" sz="2800" dirty="0"/>
              <a:t>Learn from one another</a:t>
            </a:r>
          </a:p>
          <a:p>
            <a:pPr lvl="1">
              <a:lnSpc>
                <a:spcPct val="100000"/>
              </a:lnSpc>
              <a:spcBef>
                <a:spcPts val="0"/>
              </a:spcBef>
              <a:spcAft>
                <a:spcPts val="1800"/>
              </a:spcAft>
            </a:pPr>
            <a:r>
              <a:rPr lang="en-US" sz="2800" dirty="0"/>
              <a:t>The chapter and national teams may not have all of the answers, but we’ll work together to find them</a:t>
            </a:r>
          </a:p>
          <a:p>
            <a:pPr>
              <a:spcBef>
                <a:spcPts val="0"/>
              </a:spcBef>
              <a:spcAft>
                <a:spcPts val="1200"/>
              </a:spcAft>
            </a:pPr>
            <a:endParaRPr lang="en-US" sz="3200" dirty="0"/>
          </a:p>
        </p:txBody>
      </p:sp>
      <p:pic>
        <p:nvPicPr>
          <p:cNvPr id="4" name="Picture 3"/>
          <p:cNvPicPr>
            <a:picLocks noChangeAspect="1"/>
          </p:cNvPicPr>
          <p:nvPr/>
        </p:nvPicPr>
        <p:blipFill>
          <a:blip r:embed="rId2"/>
          <a:stretch>
            <a:fillRect/>
          </a:stretch>
        </p:blipFill>
        <p:spPr>
          <a:xfrm>
            <a:off x="1295400" y="1905000"/>
            <a:ext cx="1600200" cy="3921101"/>
          </a:xfrm>
          <a:prstGeom prst="rect">
            <a:avLst/>
          </a:prstGeom>
        </p:spPr>
      </p:pic>
    </p:spTree>
    <p:extLst>
      <p:ext uri="{BB962C8B-B14F-4D97-AF65-F5344CB8AC3E}">
        <p14:creationId xmlns:p14="http://schemas.microsoft.com/office/powerpoint/2010/main" xmlns="" val="3391613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0825"/>
            <a:ext cx="10972800" cy="861775"/>
          </a:xfrm>
        </p:spPr>
        <p:txBody>
          <a:bodyPr/>
          <a:lstStyle/>
          <a:p>
            <a:r>
              <a:rPr lang="en-US" dirty="0"/>
              <a:t>Congratulations! </a:t>
            </a:r>
            <a:br>
              <a:rPr lang="en-US" dirty="0"/>
            </a:br>
            <a:r>
              <a:rPr lang="en-US" dirty="0"/>
              <a:t>Your Progress to Date:</a:t>
            </a:r>
          </a:p>
        </p:txBody>
      </p:sp>
      <p:sp>
        <p:nvSpPr>
          <p:cNvPr id="3" name="Content Placeholder 2"/>
          <p:cNvSpPr>
            <a:spLocks noGrp="1"/>
          </p:cNvSpPr>
          <p:nvPr>
            <p:ph idx="1"/>
          </p:nvPr>
        </p:nvSpPr>
        <p:spPr/>
        <p:txBody>
          <a:bodyPr/>
          <a:lstStyle/>
          <a:p>
            <a:pPr>
              <a:spcBef>
                <a:spcPts val="0"/>
              </a:spcBef>
              <a:spcAft>
                <a:spcPts val="800"/>
              </a:spcAft>
            </a:pPr>
            <a:r>
              <a:rPr lang="en-US" sz="3200" dirty="0"/>
              <a:t>Become adept at working in teams</a:t>
            </a:r>
          </a:p>
          <a:p>
            <a:pPr>
              <a:spcBef>
                <a:spcPts val="0"/>
              </a:spcBef>
              <a:spcAft>
                <a:spcPts val="800"/>
              </a:spcAft>
            </a:pPr>
            <a:r>
              <a:rPr lang="en-US" sz="3200" dirty="0"/>
              <a:t>Developed systems to regularly monitor mehealth</a:t>
            </a:r>
          </a:p>
          <a:p>
            <a:pPr>
              <a:spcBef>
                <a:spcPts val="0"/>
              </a:spcBef>
              <a:spcAft>
                <a:spcPts val="800"/>
              </a:spcAft>
            </a:pPr>
            <a:r>
              <a:rPr lang="en-US" sz="3200" dirty="0"/>
              <a:t>Regularly reviewed QI data reports and begun basing improvement efforts on these results</a:t>
            </a:r>
          </a:p>
          <a:p>
            <a:pPr>
              <a:spcBef>
                <a:spcPts val="0"/>
              </a:spcBef>
              <a:spcAft>
                <a:spcPts val="800"/>
              </a:spcAft>
            </a:pPr>
            <a:r>
              <a:rPr lang="en-US" sz="3200" dirty="0"/>
              <a:t>Shared with and learned from other practices in your collaborative</a:t>
            </a:r>
          </a:p>
        </p:txBody>
      </p:sp>
    </p:spTree>
    <p:extLst>
      <p:ext uri="{BB962C8B-B14F-4D97-AF65-F5344CB8AC3E}">
        <p14:creationId xmlns:p14="http://schemas.microsoft.com/office/powerpoint/2010/main" xmlns="" val="786382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3426" y="5562600"/>
            <a:ext cx="7175174" cy="830997"/>
          </a:xfrm>
          <a:prstGeom prst="rect">
            <a:avLst/>
          </a:prstGeom>
          <a:noFill/>
        </p:spPr>
        <p:txBody>
          <a:bodyPr wrap="square" rtlCol="0">
            <a:spAutoFit/>
          </a:bodyPr>
          <a:lstStyle/>
          <a:p>
            <a:r>
              <a:rPr lang="en-US" sz="2400" dirty="0"/>
              <a:t>Chapter Leaders: New York 1 (55%)</a:t>
            </a:r>
          </a:p>
          <a:p>
            <a:r>
              <a:rPr lang="en-US" sz="2400" dirty="0"/>
              <a:t>Your Chapter: 31%</a:t>
            </a:r>
          </a:p>
        </p:txBody>
      </p:sp>
      <p:pic>
        <p:nvPicPr>
          <p:cNvPr id="4" name="Picture 3"/>
          <p:cNvPicPr/>
          <p:nvPr/>
        </p:nvPicPr>
        <p:blipFill>
          <a:blip r:embed="rId3" cstate="print"/>
          <a:stretch>
            <a:fillRect/>
          </a:stretch>
        </p:blipFill>
        <p:spPr>
          <a:xfrm>
            <a:off x="838200" y="533400"/>
            <a:ext cx="10942637" cy="5029200"/>
          </a:xfrm>
          <a:prstGeom prst="rect">
            <a:avLst/>
          </a:prstGeom>
        </p:spPr>
      </p:pic>
    </p:spTree>
    <p:extLst>
      <p:ext uri="{BB962C8B-B14F-4D97-AF65-F5344CB8AC3E}">
        <p14:creationId xmlns:p14="http://schemas.microsoft.com/office/powerpoint/2010/main" xmlns="" val="353498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3426" y="5562600"/>
            <a:ext cx="7175174" cy="830997"/>
          </a:xfrm>
          <a:prstGeom prst="rect">
            <a:avLst/>
          </a:prstGeom>
          <a:noFill/>
        </p:spPr>
        <p:txBody>
          <a:bodyPr wrap="square" rtlCol="0">
            <a:spAutoFit/>
          </a:bodyPr>
          <a:lstStyle/>
          <a:p>
            <a:r>
              <a:rPr lang="en-US" sz="2400" dirty="0"/>
              <a:t>Chapter Leaders: Texas (56%)</a:t>
            </a:r>
          </a:p>
          <a:p>
            <a:r>
              <a:rPr lang="en-US" sz="2400" dirty="0"/>
              <a:t>Your Chapter: 0% (Small sample size of 5)</a:t>
            </a:r>
            <a:endParaRPr lang="en-US" sz="2400" dirty="0">
              <a:solidFill>
                <a:srgbClr val="FF0000"/>
              </a:solidFill>
            </a:endParaRPr>
          </a:p>
        </p:txBody>
      </p:sp>
      <p:pic>
        <p:nvPicPr>
          <p:cNvPr id="4" name="Picture 3"/>
          <p:cNvPicPr/>
          <p:nvPr/>
        </p:nvPicPr>
        <p:blipFill>
          <a:blip r:embed="rId3" cstate="print"/>
          <a:stretch>
            <a:fillRect/>
          </a:stretch>
        </p:blipFill>
        <p:spPr>
          <a:xfrm>
            <a:off x="685800" y="533400"/>
            <a:ext cx="10972800" cy="5029200"/>
          </a:xfrm>
          <a:prstGeom prst="rect">
            <a:avLst/>
          </a:prstGeom>
        </p:spPr>
      </p:pic>
    </p:spTree>
    <p:extLst>
      <p:ext uri="{BB962C8B-B14F-4D97-AF65-F5344CB8AC3E}">
        <p14:creationId xmlns:p14="http://schemas.microsoft.com/office/powerpoint/2010/main" xmlns="" val="3215246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AAP">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AP" id="{D6D271A0-2B2B-4B48-8392-32EADBF5A395}" vid="{C959B9B6-9C50-4FDB-A316-7A27E7D555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AAP</Template>
  <TotalTime>4358</TotalTime>
  <Words>1056</Words>
  <Application>Microsoft Office PowerPoint</Application>
  <PresentationFormat>Custom</PresentationFormat>
  <Paragraphs>186</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AAP</vt:lpstr>
      <vt:lpstr>Welcome to CQN ADHD  Learning Session 3</vt:lpstr>
      <vt:lpstr>Commercial Interests Disclosure</vt:lpstr>
      <vt:lpstr>CQN ADHD Chapter Project Team</vt:lpstr>
      <vt:lpstr>CQN ADHD National Leadership Team</vt:lpstr>
      <vt:lpstr>CQN ADHD NYS AAP - Chapter 2 Practices</vt:lpstr>
      <vt:lpstr>How Will We Work Together?</vt:lpstr>
      <vt:lpstr>Congratulations!  Your Progress to Date:</vt:lpstr>
      <vt:lpstr>Slide 8</vt:lpstr>
      <vt:lpstr>Slide 9</vt:lpstr>
      <vt:lpstr>Slide 10</vt:lpstr>
      <vt:lpstr>Slide 11</vt:lpstr>
      <vt:lpstr>Slide 12</vt:lpstr>
      <vt:lpstr>So… what’s next?</vt:lpstr>
      <vt:lpstr>Institute for Healthcare Improvement Breakthrough Series Collaborative Model Chapter Quality Network ADHD Project (12-month timeframe)</vt:lpstr>
      <vt:lpstr>Action Period 3 Focus:</vt:lpstr>
      <vt:lpstr>Purpose of the Learning Session</vt:lpstr>
      <vt:lpstr>Agenda</vt:lpstr>
      <vt:lpstr>Agenda</vt:lpstr>
      <vt:lpstr>Reminders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CQN ADHD  Chapter Leadership Training</dc:title>
  <dc:creator>Stevens, Allison</dc:creator>
  <cp:lastModifiedBy>PC</cp:lastModifiedBy>
  <cp:revision>117</cp:revision>
  <cp:lastPrinted>2016-06-16T17:31:37Z</cp:lastPrinted>
  <dcterms:created xsi:type="dcterms:W3CDTF">2015-08-20T15:58:54Z</dcterms:created>
  <dcterms:modified xsi:type="dcterms:W3CDTF">2016-07-28T18:09:35Z</dcterms:modified>
</cp:coreProperties>
</file>